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88" r:id="rId20"/>
    <p:sldId id="290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 Vela" initials="JV" lastIdx="1" clrIdx="0">
    <p:extLst>
      <p:ext uri="{19B8F6BF-5375-455C-9EA6-DF929625EA0E}">
        <p15:presenceInfo xmlns:p15="http://schemas.microsoft.com/office/powerpoint/2012/main" userId="S::jesus.vela@utrgv.edu::7a31b92d-ed91-492c-b5c7-fa9e1ae9f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19" autoAdjust="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18654-509D-4B34-97F7-7307BE8CB71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AC5CA6-C030-48A6-AD9F-25B712268FF5}">
      <dgm:prSet/>
      <dgm:spPr/>
      <dgm:t>
        <a:bodyPr/>
        <a:lstStyle/>
        <a:p>
          <a:r>
            <a:rPr lang="en-US"/>
            <a:t>Families</a:t>
          </a:r>
        </a:p>
      </dgm:t>
    </dgm:pt>
    <dgm:pt modelId="{F543D698-9A1B-423C-8A45-0D5FA00A5A5E}" type="parTrans" cxnId="{EE0CCEA7-770A-466A-BECA-BA131F65D1CF}">
      <dgm:prSet/>
      <dgm:spPr/>
      <dgm:t>
        <a:bodyPr/>
        <a:lstStyle/>
        <a:p>
          <a:endParaRPr lang="en-US"/>
        </a:p>
      </dgm:t>
    </dgm:pt>
    <dgm:pt modelId="{D4311F6A-399E-497F-972B-2C0AF56B72E5}" type="sibTrans" cxnId="{EE0CCEA7-770A-466A-BECA-BA131F65D1CF}">
      <dgm:prSet/>
      <dgm:spPr/>
      <dgm:t>
        <a:bodyPr/>
        <a:lstStyle/>
        <a:p>
          <a:endParaRPr lang="en-US"/>
        </a:p>
      </dgm:t>
    </dgm:pt>
    <dgm:pt modelId="{28388CD2-0B41-44F6-BAA8-5A4869D7F32E}">
      <dgm:prSet/>
      <dgm:spPr/>
      <dgm:t>
        <a:bodyPr/>
        <a:lstStyle/>
        <a:p>
          <a:r>
            <a:rPr lang="en-US"/>
            <a:t>Assigned a time for drop off and Pick up </a:t>
          </a:r>
        </a:p>
      </dgm:t>
    </dgm:pt>
    <dgm:pt modelId="{D2C7CE3E-63BC-48FB-9D2E-9F2716AFE98B}" type="parTrans" cxnId="{0D3CA448-E1C1-4251-B2FB-91625CAEEB59}">
      <dgm:prSet/>
      <dgm:spPr/>
      <dgm:t>
        <a:bodyPr/>
        <a:lstStyle/>
        <a:p>
          <a:endParaRPr lang="en-US"/>
        </a:p>
      </dgm:t>
    </dgm:pt>
    <dgm:pt modelId="{771D1C82-F082-4D8A-828E-6A82DD7B5F48}" type="sibTrans" cxnId="{0D3CA448-E1C1-4251-B2FB-91625CAEEB59}">
      <dgm:prSet/>
      <dgm:spPr/>
      <dgm:t>
        <a:bodyPr/>
        <a:lstStyle/>
        <a:p>
          <a:endParaRPr lang="en-US"/>
        </a:p>
      </dgm:t>
    </dgm:pt>
    <dgm:pt modelId="{79BF15D1-EE4A-4D3F-B50F-2FDC2C9FF50D}">
      <dgm:prSet/>
      <dgm:spPr/>
      <dgm:t>
        <a:bodyPr/>
        <a:lstStyle/>
        <a:p>
          <a:r>
            <a:rPr lang="en-US" dirty="0"/>
            <a:t>Ensure social distancing and easier to navigate parking lots at centers</a:t>
          </a:r>
        </a:p>
      </dgm:t>
    </dgm:pt>
    <dgm:pt modelId="{A499C8B0-6041-466D-B879-B4F76A575956}" type="parTrans" cxnId="{2F5CBD1D-9C08-4518-96B0-686F73488732}">
      <dgm:prSet/>
      <dgm:spPr/>
      <dgm:t>
        <a:bodyPr/>
        <a:lstStyle/>
        <a:p>
          <a:endParaRPr lang="en-US"/>
        </a:p>
      </dgm:t>
    </dgm:pt>
    <dgm:pt modelId="{ACE8BB33-2D9A-4728-85DD-85986578CC28}" type="sibTrans" cxnId="{2F5CBD1D-9C08-4518-96B0-686F73488732}">
      <dgm:prSet/>
      <dgm:spPr/>
      <dgm:t>
        <a:bodyPr/>
        <a:lstStyle/>
        <a:p>
          <a:endParaRPr lang="en-US"/>
        </a:p>
      </dgm:t>
    </dgm:pt>
    <dgm:pt modelId="{8E65C5A9-9F97-48EE-A80A-8241F14666C2}">
      <dgm:prSet/>
      <dgm:spPr/>
      <dgm:t>
        <a:bodyPr/>
        <a:lstStyle/>
        <a:p>
          <a:r>
            <a:rPr lang="en-US"/>
            <a:t>Teachers</a:t>
          </a:r>
        </a:p>
      </dgm:t>
    </dgm:pt>
    <dgm:pt modelId="{4E27E687-DC97-4D08-8E93-E5EA15E851D2}" type="parTrans" cxnId="{96ABF359-13BB-4795-81CD-053484BC4756}">
      <dgm:prSet/>
      <dgm:spPr/>
      <dgm:t>
        <a:bodyPr/>
        <a:lstStyle/>
        <a:p>
          <a:endParaRPr lang="en-US"/>
        </a:p>
      </dgm:t>
    </dgm:pt>
    <dgm:pt modelId="{FE70DCD9-3975-49CD-A398-BDE3355FB9EF}" type="sibTrans" cxnId="{96ABF359-13BB-4795-81CD-053484BC4756}">
      <dgm:prSet/>
      <dgm:spPr/>
      <dgm:t>
        <a:bodyPr/>
        <a:lstStyle/>
        <a:p>
          <a:endParaRPr lang="en-US"/>
        </a:p>
      </dgm:t>
    </dgm:pt>
    <dgm:pt modelId="{90FEDB46-E73B-4D92-89B7-3A34678C312E}">
      <dgm:prSet/>
      <dgm:spPr/>
      <dgm:t>
        <a:bodyPr/>
        <a:lstStyle/>
        <a:p>
          <a:r>
            <a:rPr lang="en-US" dirty="0"/>
            <a:t>Responsible for signing children in and out of center</a:t>
          </a:r>
        </a:p>
      </dgm:t>
    </dgm:pt>
    <dgm:pt modelId="{2900823A-BA75-439D-B6A8-E71F9CB8B08E}" type="parTrans" cxnId="{DF3CC3DC-4D31-4C3A-816C-D41F83528FDF}">
      <dgm:prSet/>
      <dgm:spPr/>
      <dgm:t>
        <a:bodyPr/>
        <a:lstStyle/>
        <a:p>
          <a:endParaRPr lang="en-US"/>
        </a:p>
      </dgm:t>
    </dgm:pt>
    <dgm:pt modelId="{5DA1493B-772F-4FED-8E8B-36D95A012E48}" type="sibTrans" cxnId="{DF3CC3DC-4D31-4C3A-816C-D41F83528FDF}">
      <dgm:prSet/>
      <dgm:spPr/>
      <dgm:t>
        <a:bodyPr/>
        <a:lstStyle/>
        <a:p>
          <a:endParaRPr lang="en-US"/>
        </a:p>
      </dgm:t>
    </dgm:pt>
    <dgm:pt modelId="{E81489DA-92C6-4B30-8971-3E6EB514DB8D}">
      <dgm:prSet/>
      <dgm:spPr/>
      <dgm:t>
        <a:bodyPr/>
        <a:lstStyle/>
        <a:p>
          <a:r>
            <a:rPr lang="en-US" dirty="0"/>
            <a:t>Individuals</a:t>
          </a:r>
        </a:p>
      </dgm:t>
    </dgm:pt>
    <dgm:pt modelId="{000D03C0-78DB-429A-9A54-B9034AB5990B}" type="parTrans" cxnId="{441BA4AA-E561-4B66-8F6A-815D29F4709C}">
      <dgm:prSet/>
      <dgm:spPr/>
      <dgm:t>
        <a:bodyPr/>
        <a:lstStyle/>
        <a:p>
          <a:endParaRPr lang="en-US"/>
        </a:p>
      </dgm:t>
    </dgm:pt>
    <dgm:pt modelId="{C1BB1BF4-D977-4E42-A308-DD0C1AEC08FA}" type="sibTrans" cxnId="{441BA4AA-E561-4B66-8F6A-815D29F4709C}">
      <dgm:prSet/>
      <dgm:spPr/>
      <dgm:t>
        <a:bodyPr/>
        <a:lstStyle/>
        <a:p>
          <a:endParaRPr lang="en-US"/>
        </a:p>
      </dgm:t>
    </dgm:pt>
    <dgm:pt modelId="{FCE9AD72-8514-41B7-89A2-097DC04AD2FC}">
      <dgm:prSet/>
      <dgm:spPr/>
      <dgm:t>
        <a:bodyPr/>
        <a:lstStyle/>
        <a:p>
          <a:r>
            <a:rPr lang="en-US" dirty="0"/>
            <a:t>Need to be on pick-up list</a:t>
          </a:r>
        </a:p>
      </dgm:t>
    </dgm:pt>
    <dgm:pt modelId="{E9178D1D-3F70-42A5-BC5B-1819440C8468}" type="parTrans" cxnId="{6B3EF684-5773-4553-98C0-696ECC15DF63}">
      <dgm:prSet/>
      <dgm:spPr/>
      <dgm:t>
        <a:bodyPr/>
        <a:lstStyle/>
        <a:p>
          <a:endParaRPr lang="en-US"/>
        </a:p>
      </dgm:t>
    </dgm:pt>
    <dgm:pt modelId="{90BC3566-A794-4BAE-9359-23DBEC3D6511}" type="sibTrans" cxnId="{6B3EF684-5773-4553-98C0-696ECC15DF63}">
      <dgm:prSet/>
      <dgm:spPr/>
      <dgm:t>
        <a:bodyPr/>
        <a:lstStyle/>
        <a:p>
          <a:endParaRPr lang="en-US"/>
        </a:p>
      </dgm:t>
    </dgm:pt>
    <dgm:pt modelId="{A207F5BD-7262-4886-929D-3866AECDEBCC}">
      <dgm:prSet/>
      <dgm:spPr/>
      <dgm:t>
        <a:bodyPr/>
        <a:lstStyle/>
        <a:p>
          <a:r>
            <a:rPr lang="en-US" dirty="0"/>
            <a:t>Need a photo ID at pick up time</a:t>
          </a:r>
        </a:p>
      </dgm:t>
    </dgm:pt>
    <dgm:pt modelId="{FD6E030F-26F3-4B0D-970A-4008B91D1411}" type="parTrans" cxnId="{E2E58D45-8D88-4F6F-894A-0D63748BDD91}">
      <dgm:prSet/>
      <dgm:spPr/>
      <dgm:t>
        <a:bodyPr/>
        <a:lstStyle/>
        <a:p>
          <a:endParaRPr lang="en-US"/>
        </a:p>
      </dgm:t>
    </dgm:pt>
    <dgm:pt modelId="{FC08D1BF-3269-4F95-924E-CB922C3D1023}" type="sibTrans" cxnId="{E2E58D45-8D88-4F6F-894A-0D63748BDD91}">
      <dgm:prSet/>
      <dgm:spPr/>
      <dgm:t>
        <a:bodyPr/>
        <a:lstStyle/>
        <a:p>
          <a:endParaRPr lang="en-US"/>
        </a:p>
      </dgm:t>
    </dgm:pt>
    <dgm:pt modelId="{E9774965-8031-495B-B482-A5860CACCA0F}">
      <dgm:prSet/>
      <dgm:spPr/>
      <dgm:t>
        <a:bodyPr/>
        <a:lstStyle/>
        <a:p>
          <a:r>
            <a:rPr lang="en-US" dirty="0"/>
            <a:t>Children Safety</a:t>
          </a:r>
        </a:p>
      </dgm:t>
    </dgm:pt>
    <dgm:pt modelId="{D83D3DA3-F7C8-4DB8-B1BA-C23559ECD462}" type="parTrans" cxnId="{7BB7AC0D-067D-4E9F-A2E5-079D80EB97C8}">
      <dgm:prSet/>
      <dgm:spPr/>
      <dgm:t>
        <a:bodyPr/>
        <a:lstStyle/>
        <a:p>
          <a:endParaRPr lang="en-US"/>
        </a:p>
      </dgm:t>
    </dgm:pt>
    <dgm:pt modelId="{A865C995-DA8F-4725-B73B-7DBF6394C46C}" type="sibTrans" cxnId="{7BB7AC0D-067D-4E9F-A2E5-079D80EB97C8}">
      <dgm:prSet/>
      <dgm:spPr/>
      <dgm:t>
        <a:bodyPr/>
        <a:lstStyle/>
        <a:p>
          <a:endParaRPr lang="en-US"/>
        </a:p>
      </dgm:t>
    </dgm:pt>
    <dgm:pt modelId="{F57E4AD8-1F26-4938-B83F-4AA37F587245}">
      <dgm:prSet/>
      <dgm:spPr/>
      <dgm:t>
        <a:bodyPr/>
        <a:lstStyle/>
        <a:p>
          <a:r>
            <a:rPr lang="en-US" dirty="0"/>
            <a:t>Center will not release child to anyone not on list</a:t>
          </a:r>
        </a:p>
      </dgm:t>
    </dgm:pt>
    <dgm:pt modelId="{46787C61-DC96-4FB3-B963-C488BA28D33E}" type="parTrans" cxnId="{FDE7E179-2A72-41E2-A718-F61049A33AB8}">
      <dgm:prSet/>
      <dgm:spPr/>
      <dgm:t>
        <a:bodyPr/>
        <a:lstStyle/>
        <a:p>
          <a:endParaRPr lang="en-US"/>
        </a:p>
      </dgm:t>
    </dgm:pt>
    <dgm:pt modelId="{8050A011-B5FF-4A46-B4E3-630243FDB803}" type="sibTrans" cxnId="{FDE7E179-2A72-41E2-A718-F61049A33AB8}">
      <dgm:prSet/>
      <dgm:spPr/>
      <dgm:t>
        <a:bodyPr/>
        <a:lstStyle/>
        <a:p>
          <a:endParaRPr lang="en-US"/>
        </a:p>
      </dgm:t>
    </dgm:pt>
    <dgm:pt modelId="{2C0BAC08-79CA-45F0-81EA-E063E8849F10}">
      <dgm:prSet/>
      <dgm:spPr/>
      <dgm:t>
        <a:bodyPr/>
        <a:lstStyle/>
        <a:p>
          <a:r>
            <a:rPr lang="en-US" dirty="0"/>
            <a:t>Mandatory to wear a mask for drop off and pick up</a:t>
          </a:r>
        </a:p>
      </dgm:t>
    </dgm:pt>
    <dgm:pt modelId="{2DFD1432-2D03-4A8D-B4EB-1876147DFE72}" type="parTrans" cxnId="{642EEDA3-BB4E-4D91-9624-4116799337D8}">
      <dgm:prSet/>
      <dgm:spPr/>
      <dgm:t>
        <a:bodyPr/>
        <a:lstStyle/>
        <a:p>
          <a:endParaRPr lang="en-US"/>
        </a:p>
      </dgm:t>
    </dgm:pt>
    <dgm:pt modelId="{C96B914B-9B4B-4A40-A334-AC1D2EE4DB7F}" type="sibTrans" cxnId="{642EEDA3-BB4E-4D91-9624-4116799337D8}">
      <dgm:prSet/>
      <dgm:spPr/>
      <dgm:t>
        <a:bodyPr/>
        <a:lstStyle/>
        <a:p>
          <a:endParaRPr lang="en-US"/>
        </a:p>
      </dgm:t>
    </dgm:pt>
    <dgm:pt modelId="{D35DE257-C356-4272-B5E6-99F20164F49D}">
      <dgm:prSet/>
      <dgm:spPr/>
      <dgm:t>
        <a:bodyPr/>
        <a:lstStyle/>
        <a:p>
          <a:r>
            <a:rPr lang="en-US" dirty="0"/>
            <a:t>Call before for pick up time and arrival</a:t>
          </a:r>
        </a:p>
      </dgm:t>
    </dgm:pt>
    <dgm:pt modelId="{4B746321-33EE-4D12-8DEB-FD98C8E1934C}" type="parTrans" cxnId="{67720826-894A-4469-92EB-D2B1C6671C9F}">
      <dgm:prSet/>
      <dgm:spPr/>
    </dgm:pt>
    <dgm:pt modelId="{560235C9-C5A6-4A18-9588-4844B424EB9A}" type="sibTrans" cxnId="{67720826-894A-4469-92EB-D2B1C6671C9F}">
      <dgm:prSet/>
      <dgm:spPr/>
    </dgm:pt>
    <dgm:pt modelId="{CA9C83A7-DC7A-4B63-859B-29D6F7340D56}">
      <dgm:prSet/>
      <dgm:spPr/>
      <dgm:t>
        <a:bodyPr/>
        <a:lstStyle/>
        <a:p>
          <a:r>
            <a:rPr lang="en-US" dirty="0"/>
            <a:t>Late arrival need to call center and wait for health check</a:t>
          </a:r>
        </a:p>
      </dgm:t>
    </dgm:pt>
    <dgm:pt modelId="{8F66D360-66B3-4DE7-9AD8-2DD5E2C9FB49}" type="parTrans" cxnId="{AADAE5F5-1FA2-4BC5-ADBC-076FED1CE4E5}">
      <dgm:prSet/>
      <dgm:spPr/>
    </dgm:pt>
    <dgm:pt modelId="{7FBCAEDA-787E-4827-AFF8-864AC496F87C}" type="sibTrans" cxnId="{AADAE5F5-1FA2-4BC5-ADBC-076FED1CE4E5}">
      <dgm:prSet/>
      <dgm:spPr/>
    </dgm:pt>
    <dgm:pt modelId="{70D3C31C-4078-4B0B-BC01-66B17935EBEC}" type="pres">
      <dgm:prSet presAssocID="{DCE18654-509D-4B34-97F7-7307BE8CB71B}" presName="linear" presStyleCnt="0">
        <dgm:presLayoutVars>
          <dgm:dir/>
          <dgm:animLvl val="lvl"/>
          <dgm:resizeHandles val="exact"/>
        </dgm:presLayoutVars>
      </dgm:prSet>
      <dgm:spPr/>
    </dgm:pt>
    <dgm:pt modelId="{FD8401A8-27D2-4411-B4EC-616C0025DA52}" type="pres">
      <dgm:prSet presAssocID="{A3AC5CA6-C030-48A6-AD9F-25B712268FF5}" presName="parentLin" presStyleCnt="0"/>
      <dgm:spPr/>
    </dgm:pt>
    <dgm:pt modelId="{55E8E107-B9EB-4AB9-9D2E-027A2F4A30DC}" type="pres">
      <dgm:prSet presAssocID="{A3AC5CA6-C030-48A6-AD9F-25B712268FF5}" presName="parentLeftMargin" presStyleLbl="node1" presStyleIdx="0" presStyleCnt="4"/>
      <dgm:spPr/>
    </dgm:pt>
    <dgm:pt modelId="{B4EA39BE-0B19-45D1-A237-F01710CCC866}" type="pres">
      <dgm:prSet presAssocID="{A3AC5CA6-C030-48A6-AD9F-25B712268F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896888-D11C-4B2B-8145-6E4A534A9001}" type="pres">
      <dgm:prSet presAssocID="{A3AC5CA6-C030-48A6-AD9F-25B712268FF5}" presName="negativeSpace" presStyleCnt="0"/>
      <dgm:spPr/>
    </dgm:pt>
    <dgm:pt modelId="{E372AAF3-ADC0-4F88-912C-3FC88CE2F35C}" type="pres">
      <dgm:prSet presAssocID="{A3AC5CA6-C030-48A6-AD9F-25B712268FF5}" presName="childText" presStyleLbl="conFgAcc1" presStyleIdx="0" presStyleCnt="4">
        <dgm:presLayoutVars>
          <dgm:bulletEnabled val="1"/>
        </dgm:presLayoutVars>
      </dgm:prSet>
      <dgm:spPr/>
    </dgm:pt>
    <dgm:pt modelId="{4975DC25-C68F-4BA2-BB2C-544052EA9519}" type="pres">
      <dgm:prSet presAssocID="{D4311F6A-399E-497F-972B-2C0AF56B72E5}" presName="spaceBetweenRectangles" presStyleCnt="0"/>
      <dgm:spPr/>
    </dgm:pt>
    <dgm:pt modelId="{32641F20-46A8-4BED-AE65-C8B795D4A9F6}" type="pres">
      <dgm:prSet presAssocID="{8E65C5A9-9F97-48EE-A80A-8241F14666C2}" presName="parentLin" presStyleCnt="0"/>
      <dgm:spPr/>
    </dgm:pt>
    <dgm:pt modelId="{A449C7E3-6C78-4F88-BB22-FDF577B4A07D}" type="pres">
      <dgm:prSet presAssocID="{8E65C5A9-9F97-48EE-A80A-8241F14666C2}" presName="parentLeftMargin" presStyleLbl="node1" presStyleIdx="0" presStyleCnt="4"/>
      <dgm:spPr/>
    </dgm:pt>
    <dgm:pt modelId="{CA93A8BB-F915-48D1-94D8-CF9A09A1DC62}" type="pres">
      <dgm:prSet presAssocID="{8E65C5A9-9F97-48EE-A80A-8241F14666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69473C-979F-40A9-8438-EBC64D981725}" type="pres">
      <dgm:prSet presAssocID="{8E65C5A9-9F97-48EE-A80A-8241F14666C2}" presName="negativeSpace" presStyleCnt="0"/>
      <dgm:spPr/>
    </dgm:pt>
    <dgm:pt modelId="{63C050C3-2829-4077-B02C-FE4EFB8F4655}" type="pres">
      <dgm:prSet presAssocID="{8E65C5A9-9F97-48EE-A80A-8241F14666C2}" presName="childText" presStyleLbl="conFgAcc1" presStyleIdx="1" presStyleCnt="4">
        <dgm:presLayoutVars>
          <dgm:bulletEnabled val="1"/>
        </dgm:presLayoutVars>
      </dgm:prSet>
      <dgm:spPr/>
    </dgm:pt>
    <dgm:pt modelId="{EA99CAD2-5ABE-435E-9B65-6627D4C0A359}" type="pres">
      <dgm:prSet presAssocID="{FE70DCD9-3975-49CD-A398-BDE3355FB9EF}" presName="spaceBetweenRectangles" presStyleCnt="0"/>
      <dgm:spPr/>
    </dgm:pt>
    <dgm:pt modelId="{66C6B4A6-0E70-456E-B6FB-CC4B922147EF}" type="pres">
      <dgm:prSet presAssocID="{E81489DA-92C6-4B30-8971-3E6EB514DB8D}" presName="parentLin" presStyleCnt="0"/>
      <dgm:spPr/>
    </dgm:pt>
    <dgm:pt modelId="{D0A7B158-AC83-468F-8876-2CC5CB5BB045}" type="pres">
      <dgm:prSet presAssocID="{E81489DA-92C6-4B30-8971-3E6EB514DB8D}" presName="parentLeftMargin" presStyleLbl="node1" presStyleIdx="1" presStyleCnt="4"/>
      <dgm:spPr/>
    </dgm:pt>
    <dgm:pt modelId="{D3178EDF-AF17-4EB7-A903-E295B885EC42}" type="pres">
      <dgm:prSet presAssocID="{E81489DA-92C6-4B30-8971-3E6EB514DB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5D9014-6D97-4730-A9CD-AD85D82ED054}" type="pres">
      <dgm:prSet presAssocID="{E81489DA-92C6-4B30-8971-3E6EB514DB8D}" presName="negativeSpace" presStyleCnt="0"/>
      <dgm:spPr/>
    </dgm:pt>
    <dgm:pt modelId="{B7894EC5-5A93-4B74-9919-375F35B56DC3}" type="pres">
      <dgm:prSet presAssocID="{E81489DA-92C6-4B30-8971-3E6EB514DB8D}" presName="childText" presStyleLbl="conFgAcc1" presStyleIdx="2" presStyleCnt="4">
        <dgm:presLayoutVars>
          <dgm:bulletEnabled val="1"/>
        </dgm:presLayoutVars>
      </dgm:prSet>
      <dgm:spPr/>
    </dgm:pt>
    <dgm:pt modelId="{8CA58366-E97E-4B06-B205-0A82A4DD19E0}" type="pres">
      <dgm:prSet presAssocID="{C1BB1BF4-D977-4E42-A308-DD0C1AEC08FA}" presName="spaceBetweenRectangles" presStyleCnt="0"/>
      <dgm:spPr/>
    </dgm:pt>
    <dgm:pt modelId="{84AD0A8A-7A15-4AAB-9F91-D15C9C31C79F}" type="pres">
      <dgm:prSet presAssocID="{E9774965-8031-495B-B482-A5860CACCA0F}" presName="parentLin" presStyleCnt="0"/>
      <dgm:spPr/>
    </dgm:pt>
    <dgm:pt modelId="{B78FB56E-854F-4C9F-9917-5C77540780C9}" type="pres">
      <dgm:prSet presAssocID="{E9774965-8031-495B-B482-A5860CACCA0F}" presName="parentLeftMargin" presStyleLbl="node1" presStyleIdx="2" presStyleCnt="4"/>
      <dgm:spPr/>
    </dgm:pt>
    <dgm:pt modelId="{E4545904-6095-4952-B622-0F9F80A3D914}" type="pres">
      <dgm:prSet presAssocID="{E9774965-8031-495B-B482-A5860CACCA0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AE53CD-1A20-41B2-AA40-B459307DE65B}" type="pres">
      <dgm:prSet presAssocID="{E9774965-8031-495B-B482-A5860CACCA0F}" presName="negativeSpace" presStyleCnt="0"/>
      <dgm:spPr/>
    </dgm:pt>
    <dgm:pt modelId="{75D42429-3430-4CFE-8656-99EE989DDAB2}" type="pres">
      <dgm:prSet presAssocID="{E9774965-8031-495B-B482-A5860CACCA0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B7AC0D-067D-4E9F-A2E5-079D80EB97C8}" srcId="{DCE18654-509D-4B34-97F7-7307BE8CB71B}" destId="{E9774965-8031-495B-B482-A5860CACCA0F}" srcOrd="3" destOrd="0" parTransId="{D83D3DA3-F7C8-4DB8-B1BA-C23559ECD462}" sibTransId="{A865C995-DA8F-4725-B73B-7DBF6394C46C}"/>
    <dgm:cxn modelId="{3C3B5417-D063-48DF-ABED-008830FD79EB}" type="presOf" srcId="{90FEDB46-E73B-4D92-89B7-3A34678C312E}" destId="{63C050C3-2829-4077-B02C-FE4EFB8F4655}" srcOrd="0" destOrd="0" presId="urn:microsoft.com/office/officeart/2005/8/layout/list1"/>
    <dgm:cxn modelId="{2F5CBD1D-9C08-4518-96B0-686F73488732}" srcId="{A3AC5CA6-C030-48A6-AD9F-25B712268FF5}" destId="{79BF15D1-EE4A-4D3F-B50F-2FDC2C9FF50D}" srcOrd="1" destOrd="0" parTransId="{A499C8B0-6041-466D-B879-B4F76A575956}" sibTransId="{ACE8BB33-2D9A-4728-85DD-85986578CC28}"/>
    <dgm:cxn modelId="{45C49425-7B38-48D3-B80D-14B538D9B4AD}" type="presOf" srcId="{F57E4AD8-1F26-4938-B83F-4AA37F587245}" destId="{75D42429-3430-4CFE-8656-99EE989DDAB2}" srcOrd="0" destOrd="0" presId="urn:microsoft.com/office/officeart/2005/8/layout/list1"/>
    <dgm:cxn modelId="{67720826-894A-4469-92EB-D2B1C6671C9F}" srcId="{A3AC5CA6-C030-48A6-AD9F-25B712268FF5}" destId="{D35DE257-C356-4272-B5E6-99F20164F49D}" srcOrd="2" destOrd="0" parTransId="{4B746321-33EE-4D12-8DEB-FD98C8E1934C}" sibTransId="{560235C9-C5A6-4A18-9588-4844B424EB9A}"/>
    <dgm:cxn modelId="{0BD46229-0D6E-4980-B792-687AEDE0CAC7}" type="presOf" srcId="{2C0BAC08-79CA-45F0-81EA-E063E8849F10}" destId="{75D42429-3430-4CFE-8656-99EE989DDAB2}" srcOrd="0" destOrd="1" presId="urn:microsoft.com/office/officeart/2005/8/layout/list1"/>
    <dgm:cxn modelId="{58B3E62C-969E-4200-9AAF-4DC6E5ED5693}" type="presOf" srcId="{8E65C5A9-9F97-48EE-A80A-8241F14666C2}" destId="{CA93A8BB-F915-48D1-94D8-CF9A09A1DC62}" srcOrd="1" destOrd="0" presId="urn:microsoft.com/office/officeart/2005/8/layout/list1"/>
    <dgm:cxn modelId="{894D2B3D-1C7E-40E1-8537-BF7ED7D1B0A6}" type="presOf" srcId="{E81489DA-92C6-4B30-8971-3E6EB514DB8D}" destId="{D3178EDF-AF17-4EB7-A903-E295B885EC42}" srcOrd="1" destOrd="0" presId="urn:microsoft.com/office/officeart/2005/8/layout/list1"/>
    <dgm:cxn modelId="{CE45493D-48D6-42B3-93C4-92D8332939AE}" type="presOf" srcId="{A207F5BD-7262-4886-929D-3866AECDEBCC}" destId="{B7894EC5-5A93-4B74-9919-375F35B56DC3}" srcOrd="0" destOrd="1" presId="urn:microsoft.com/office/officeart/2005/8/layout/list1"/>
    <dgm:cxn modelId="{D8201A60-6346-40A2-8C61-09641351886C}" type="presOf" srcId="{D35DE257-C356-4272-B5E6-99F20164F49D}" destId="{E372AAF3-ADC0-4F88-912C-3FC88CE2F35C}" srcOrd="0" destOrd="2" presId="urn:microsoft.com/office/officeart/2005/8/layout/list1"/>
    <dgm:cxn modelId="{E2E58D45-8D88-4F6F-894A-0D63748BDD91}" srcId="{E81489DA-92C6-4B30-8971-3E6EB514DB8D}" destId="{A207F5BD-7262-4886-929D-3866AECDEBCC}" srcOrd="1" destOrd="0" parTransId="{FD6E030F-26F3-4B0D-970A-4008B91D1411}" sibTransId="{FC08D1BF-3269-4F95-924E-CB922C3D1023}"/>
    <dgm:cxn modelId="{0D3CA448-E1C1-4251-B2FB-91625CAEEB59}" srcId="{A3AC5CA6-C030-48A6-AD9F-25B712268FF5}" destId="{28388CD2-0B41-44F6-BAA8-5A4869D7F32E}" srcOrd="0" destOrd="0" parTransId="{D2C7CE3E-63BC-48FB-9D2E-9F2716AFE98B}" sibTransId="{771D1C82-F082-4D8A-828E-6A82DD7B5F48}"/>
    <dgm:cxn modelId="{43CF9757-47E4-4A52-9E44-824973DD314F}" type="presOf" srcId="{8E65C5A9-9F97-48EE-A80A-8241F14666C2}" destId="{A449C7E3-6C78-4F88-BB22-FDF577B4A07D}" srcOrd="0" destOrd="0" presId="urn:microsoft.com/office/officeart/2005/8/layout/list1"/>
    <dgm:cxn modelId="{FDE7E179-2A72-41E2-A718-F61049A33AB8}" srcId="{E9774965-8031-495B-B482-A5860CACCA0F}" destId="{F57E4AD8-1F26-4938-B83F-4AA37F587245}" srcOrd="0" destOrd="0" parTransId="{46787C61-DC96-4FB3-B963-C488BA28D33E}" sibTransId="{8050A011-B5FF-4A46-B4E3-630243FDB803}"/>
    <dgm:cxn modelId="{96ABF359-13BB-4795-81CD-053484BC4756}" srcId="{DCE18654-509D-4B34-97F7-7307BE8CB71B}" destId="{8E65C5A9-9F97-48EE-A80A-8241F14666C2}" srcOrd="1" destOrd="0" parTransId="{4E27E687-DC97-4D08-8E93-E5EA15E851D2}" sibTransId="{FE70DCD9-3975-49CD-A398-BDE3355FB9EF}"/>
    <dgm:cxn modelId="{6B3EF684-5773-4553-98C0-696ECC15DF63}" srcId="{E81489DA-92C6-4B30-8971-3E6EB514DB8D}" destId="{FCE9AD72-8514-41B7-89A2-097DC04AD2FC}" srcOrd="0" destOrd="0" parTransId="{E9178D1D-3F70-42A5-BC5B-1819440C8468}" sibTransId="{90BC3566-A794-4BAE-9359-23DBEC3D6511}"/>
    <dgm:cxn modelId="{FDFEEB87-80ED-4E09-8E27-A72310C0A9EB}" type="presOf" srcId="{FCE9AD72-8514-41B7-89A2-097DC04AD2FC}" destId="{B7894EC5-5A93-4B74-9919-375F35B56DC3}" srcOrd="0" destOrd="0" presId="urn:microsoft.com/office/officeart/2005/8/layout/list1"/>
    <dgm:cxn modelId="{CD99099E-C35F-4110-BD2F-0820C4872BC0}" type="presOf" srcId="{DCE18654-509D-4B34-97F7-7307BE8CB71B}" destId="{70D3C31C-4078-4B0B-BC01-66B17935EBEC}" srcOrd="0" destOrd="0" presId="urn:microsoft.com/office/officeart/2005/8/layout/list1"/>
    <dgm:cxn modelId="{A52F83A1-C992-47A6-AC0D-72ECF99F0F40}" type="presOf" srcId="{A3AC5CA6-C030-48A6-AD9F-25B712268FF5}" destId="{B4EA39BE-0B19-45D1-A237-F01710CCC866}" srcOrd="1" destOrd="0" presId="urn:microsoft.com/office/officeart/2005/8/layout/list1"/>
    <dgm:cxn modelId="{642EEDA3-BB4E-4D91-9624-4116799337D8}" srcId="{E9774965-8031-495B-B482-A5860CACCA0F}" destId="{2C0BAC08-79CA-45F0-81EA-E063E8849F10}" srcOrd="1" destOrd="0" parTransId="{2DFD1432-2D03-4A8D-B4EB-1876147DFE72}" sibTransId="{C96B914B-9B4B-4A40-A334-AC1D2EE4DB7F}"/>
    <dgm:cxn modelId="{EE0CCEA7-770A-466A-BECA-BA131F65D1CF}" srcId="{DCE18654-509D-4B34-97F7-7307BE8CB71B}" destId="{A3AC5CA6-C030-48A6-AD9F-25B712268FF5}" srcOrd="0" destOrd="0" parTransId="{F543D698-9A1B-423C-8A45-0D5FA00A5A5E}" sibTransId="{D4311F6A-399E-497F-972B-2C0AF56B72E5}"/>
    <dgm:cxn modelId="{441BA4AA-E561-4B66-8F6A-815D29F4709C}" srcId="{DCE18654-509D-4B34-97F7-7307BE8CB71B}" destId="{E81489DA-92C6-4B30-8971-3E6EB514DB8D}" srcOrd="2" destOrd="0" parTransId="{000D03C0-78DB-429A-9A54-B9034AB5990B}" sibTransId="{C1BB1BF4-D977-4E42-A308-DD0C1AEC08FA}"/>
    <dgm:cxn modelId="{1CC578AC-CA63-4474-B1E9-AD3E7462E78F}" type="presOf" srcId="{CA9C83A7-DC7A-4B63-859B-29D6F7340D56}" destId="{E372AAF3-ADC0-4F88-912C-3FC88CE2F35C}" srcOrd="0" destOrd="3" presId="urn:microsoft.com/office/officeart/2005/8/layout/list1"/>
    <dgm:cxn modelId="{5B81B5AD-F0A0-4122-9E6A-0E1AFB8ADC2B}" type="presOf" srcId="{E81489DA-92C6-4B30-8971-3E6EB514DB8D}" destId="{D0A7B158-AC83-468F-8876-2CC5CB5BB045}" srcOrd="0" destOrd="0" presId="urn:microsoft.com/office/officeart/2005/8/layout/list1"/>
    <dgm:cxn modelId="{6565B7AE-8AD1-46DF-AB3A-1769641A3FED}" type="presOf" srcId="{28388CD2-0B41-44F6-BAA8-5A4869D7F32E}" destId="{E372AAF3-ADC0-4F88-912C-3FC88CE2F35C}" srcOrd="0" destOrd="0" presId="urn:microsoft.com/office/officeart/2005/8/layout/list1"/>
    <dgm:cxn modelId="{D44717C1-6EC6-4CCC-9985-2840378E1F88}" type="presOf" srcId="{79BF15D1-EE4A-4D3F-B50F-2FDC2C9FF50D}" destId="{E372AAF3-ADC0-4F88-912C-3FC88CE2F35C}" srcOrd="0" destOrd="1" presId="urn:microsoft.com/office/officeart/2005/8/layout/list1"/>
    <dgm:cxn modelId="{1C7FB6C5-D675-4996-A379-DD7A5425C1FE}" type="presOf" srcId="{E9774965-8031-495B-B482-A5860CACCA0F}" destId="{E4545904-6095-4952-B622-0F9F80A3D914}" srcOrd="1" destOrd="0" presId="urn:microsoft.com/office/officeart/2005/8/layout/list1"/>
    <dgm:cxn modelId="{2F0506D0-3A81-43D4-91E0-5A77A3DA61C0}" type="presOf" srcId="{E9774965-8031-495B-B482-A5860CACCA0F}" destId="{B78FB56E-854F-4C9F-9917-5C77540780C9}" srcOrd="0" destOrd="0" presId="urn:microsoft.com/office/officeart/2005/8/layout/list1"/>
    <dgm:cxn modelId="{DF3CC3DC-4D31-4C3A-816C-D41F83528FDF}" srcId="{8E65C5A9-9F97-48EE-A80A-8241F14666C2}" destId="{90FEDB46-E73B-4D92-89B7-3A34678C312E}" srcOrd="0" destOrd="0" parTransId="{2900823A-BA75-439D-B6A8-E71F9CB8B08E}" sibTransId="{5DA1493B-772F-4FED-8E8B-36D95A012E48}"/>
    <dgm:cxn modelId="{AADAE5F5-1FA2-4BC5-ADBC-076FED1CE4E5}" srcId="{A3AC5CA6-C030-48A6-AD9F-25B712268FF5}" destId="{CA9C83A7-DC7A-4B63-859B-29D6F7340D56}" srcOrd="3" destOrd="0" parTransId="{8F66D360-66B3-4DE7-9AD8-2DD5E2C9FB49}" sibTransId="{7FBCAEDA-787E-4827-AFF8-864AC496F87C}"/>
    <dgm:cxn modelId="{5449DDF9-25E1-43D7-993B-8361F59C8FFE}" type="presOf" srcId="{A3AC5CA6-C030-48A6-AD9F-25B712268FF5}" destId="{55E8E107-B9EB-4AB9-9D2E-027A2F4A30DC}" srcOrd="0" destOrd="0" presId="urn:microsoft.com/office/officeart/2005/8/layout/list1"/>
    <dgm:cxn modelId="{118E8D9D-4C95-446C-A309-F550CBEAEC58}" type="presParOf" srcId="{70D3C31C-4078-4B0B-BC01-66B17935EBEC}" destId="{FD8401A8-27D2-4411-B4EC-616C0025DA52}" srcOrd="0" destOrd="0" presId="urn:microsoft.com/office/officeart/2005/8/layout/list1"/>
    <dgm:cxn modelId="{16FDB414-BA38-4A1C-A024-1D657FFADA52}" type="presParOf" srcId="{FD8401A8-27D2-4411-B4EC-616C0025DA52}" destId="{55E8E107-B9EB-4AB9-9D2E-027A2F4A30DC}" srcOrd="0" destOrd="0" presId="urn:microsoft.com/office/officeart/2005/8/layout/list1"/>
    <dgm:cxn modelId="{AE9C4B16-C17D-4BD2-8020-0CE00B580840}" type="presParOf" srcId="{FD8401A8-27D2-4411-B4EC-616C0025DA52}" destId="{B4EA39BE-0B19-45D1-A237-F01710CCC866}" srcOrd="1" destOrd="0" presId="urn:microsoft.com/office/officeart/2005/8/layout/list1"/>
    <dgm:cxn modelId="{A44D2A5A-4B97-49F1-8C6A-AEF8BBF07E14}" type="presParOf" srcId="{70D3C31C-4078-4B0B-BC01-66B17935EBEC}" destId="{34896888-D11C-4B2B-8145-6E4A534A9001}" srcOrd="1" destOrd="0" presId="urn:microsoft.com/office/officeart/2005/8/layout/list1"/>
    <dgm:cxn modelId="{B7F080F0-89BC-427A-8656-D366141139EC}" type="presParOf" srcId="{70D3C31C-4078-4B0B-BC01-66B17935EBEC}" destId="{E372AAF3-ADC0-4F88-912C-3FC88CE2F35C}" srcOrd="2" destOrd="0" presId="urn:microsoft.com/office/officeart/2005/8/layout/list1"/>
    <dgm:cxn modelId="{196F6332-492B-4AC5-8197-1CC175947440}" type="presParOf" srcId="{70D3C31C-4078-4B0B-BC01-66B17935EBEC}" destId="{4975DC25-C68F-4BA2-BB2C-544052EA9519}" srcOrd="3" destOrd="0" presId="urn:microsoft.com/office/officeart/2005/8/layout/list1"/>
    <dgm:cxn modelId="{B0323A81-7C13-48D3-8651-B8F5137E8B71}" type="presParOf" srcId="{70D3C31C-4078-4B0B-BC01-66B17935EBEC}" destId="{32641F20-46A8-4BED-AE65-C8B795D4A9F6}" srcOrd="4" destOrd="0" presId="urn:microsoft.com/office/officeart/2005/8/layout/list1"/>
    <dgm:cxn modelId="{317F0516-BB92-4F57-817B-3AD17E27ED1B}" type="presParOf" srcId="{32641F20-46A8-4BED-AE65-C8B795D4A9F6}" destId="{A449C7E3-6C78-4F88-BB22-FDF577B4A07D}" srcOrd="0" destOrd="0" presId="urn:microsoft.com/office/officeart/2005/8/layout/list1"/>
    <dgm:cxn modelId="{D8311BAB-E2FC-4C4C-BE74-CA8619A89156}" type="presParOf" srcId="{32641F20-46A8-4BED-AE65-C8B795D4A9F6}" destId="{CA93A8BB-F915-48D1-94D8-CF9A09A1DC62}" srcOrd="1" destOrd="0" presId="urn:microsoft.com/office/officeart/2005/8/layout/list1"/>
    <dgm:cxn modelId="{ACB46B5E-0B80-4F4B-B7B4-ABB6C7E74DF9}" type="presParOf" srcId="{70D3C31C-4078-4B0B-BC01-66B17935EBEC}" destId="{9269473C-979F-40A9-8438-EBC64D981725}" srcOrd="5" destOrd="0" presId="urn:microsoft.com/office/officeart/2005/8/layout/list1"/>
    <dgm:cxn modelId="{AF8E81C3-08CE-4064-8034-449075B9A831}" type="presParOf" srcId="{70D3C31C-4078-4B0B-BC01-66B17935EBEC}" destId="{63C050C3-2829-4077-B02C-FE4EFB8F4655}" srcOrd="6" destOrd="0" presId="urn:microsoft.com/office/officeart/2005/8/layout/list1"/>
    <dgm:cxn modelId="{80A0B0B2-D875-4FA1-AE1B-62C642C17315}" type="presParOf" srcId="{70D3C31C-4078-4B0B-BC01-66B17935EBEC}" destId="{EA99CAD2-5ABE-435E-9B65-6627D4C0A359}" srcOrd="7" destOrd="0" presId="urn:microsoft.com/office/officeart/2005/8/layout/list1"/>
    <dgm:cxn modelId="{2693E202-9FD4-461F-AB36-202D28630427}" type="presParOf" srcId="{70D3C31C-4078-4B0B-BC01-66B17935EBEC}" destId="{66C6B4A6-0E70-456E-B6FB-CC4B922147EF}" srcOrd="8" destOrd="0" presId="urn:microsoft.com/office/officeart/2005/8/layout/list1"/>
    <dgm:cxn modelId="{19E54A0A-71C5-4742-A9BD-A45D2A031A20}" type="presParOf" srcId="{66C6B4A6-0E70-456E-B6FB-CC4B922147EF}" destId="{D0A7B158-AC83-468F-8876-2CC5CB5BB045}" srcOrd="0" destOrd="0" presId="urn:microsoft.com/office/officeart/2005/8/layout/list1"/>
    <dgm:cxn modelId="{DDF0D6B9-B549-425C-9118-CC3BFFE4824C}" type="presParOf" srcId="{66C6B4A6-0E70-456E-B6FB-CC4B922147EF}" destId="{D3178EDF-AF17-4EB7-A903-E295B885EC42}" srcOrd="1" destOrd="0" presId="urn:microsoft.com/office/officeart/2005/8/layout/list1"/>
    <dgm:cxn modelId="{0F2FA3F3-A7DB-4301-B5BF-AA4E526885F7}" type="presParOf" srcId="{70D3C31C-4078-4B0B-BC01-66B17935EBEC}" destId="{D95D9014-6D97-4730-A9CD-AD85D82ED054}" srcOrd="9" destOrd="0" presId="urn:microsoft.com/office/officeart/2005/8/layout/list1"/>
    <dgm:cxn modelId="{1148CA5B-E7AB-4DE0-A67F-0B3F0E7E2B01}" type="presParOf" srcId="{70D3C31C-4078-4B0B-BC01-66B17935EBEC}" destId="{B7894EC5-5A93-4B74-9919-375F35B56DC3}" srcOrd="10" destOrd="0" presId="urn:microsoft.com/office/officeart/2005/8/layout/list1"/>
    <dgm:cxn modelId="{62B9B33E-CD66-4B04-814B-7492B646A198}" type="presParOf" srcId="{70D3C31C-4078-4B0B-BC01-66B17935EBEC}" destId="{8CA58366-E97E-4B06-B205-0A82A4DD19E0}" srcOrd="11" destOrd="0" presId="urn:microsoft.com/office/officeart/2005/8/layout/list1"/>
    <dgm:cxn modelId="{2D07797D-B9D1-44E4-941C-295AF6EEBD98}" type="presParOf" srcId="{70D3C31C-4078-4B0B-BC01-66B17935EBEC}" destId="{84AD0A8A-7A15-4AAB-9F91-D15C9C31C79F}" srcOrd="12" destOrd="0" presId="urn:microsoft.com/office/officeart/2005/8/layout/list1"/>
    <dgm:cxn modelId="{E910FD68-AABE-409D-BAAC-ECFD08DD7026}" type="presParOf" srcId="{84AD0A8A-7A15-4AAB-9F91-D15C9C31C79F}" destId="{B78FB56E-854F-4C9F-9917-5C77540780C9}" srcOrd="0" destOrd="0" presId="urn:microsoft.com/office/officeart/2005/8/layout/list1"/>
    <dgm:cxn modelId="{FB58B289-87A7-497D-8DF7-B7BA30B70A20}" type="presParOf" srcId="{84AD0A8A-7A15-4AAB-9F91-D15C9C31C79F}" destId="{E4545904-6095-4952-B622-0F9F80A3D914}" srcOrd="1" destOrd="0" presId="urn:microsoft.com/office/officeart/2005/8/layout/list1"/>
    <dgm:cxn modelId="{D656A07E-E7B8-4FD4-AC99-C8D919B4F1ED}" type="presParOf" srcId="{70D3C31C-4078-4B0B-BC01-66B17935EBEC}" destId="{9CAE53CD-1A20-41B2-AA40-B459307DE65B}" srcOrd="13" destOrd="0" presId="urn:microsoft.com/office/officeart/2005/8/layout/list1"/>
    <dgm:cxn modelId="{82F5B4E5-1263-4C18-9C5D-FC357F4C4998}" type="presParOf" srcId="{70D3C31C-4078-4B0B-BC01-66B17935EBEC}" destId="{75D42429-3430-4CFE-8656-99EE989DDA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5F97C-5C12-47A2-8FB7-9458B52B368A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050A3F-7862-4E06-8CF2-57D11F6E81A8}">
      <dgm:prSet/>
      <dgm:spPr/>
      <dgm:t>
        <a:bodyPr/>
        <a:lstStyle/>
        <a:p>
          <a:r>
            <a:rPr lang="en-US" dirty="0"/>
            <a:t>Center Staff will check children temperature throughout the day</a:t>
          </a:r>
        </a:p>
      </dgm:t>
    </dgm:pt>
    <dgm:pt modelId="{BAFCEA3E-7E67-42DA-A290-195D883A79F6}" type="parTrans" cxnId="{D4F9378A-CD75-477A-A23A-1B0947A3C792}">
      <dgm:prSet/>
      <dgm:spPr/>
      <dgm:t>
        <a:bodyPr/>
        <a:lstStyle/>
        <a:p>
          <a:endParaRPr lang="en-US"/>
        </a:p>
      </dgm:t>
    </dgm:pt>
    <dgm:pt modelId="{655D2E4C-3BCA-49F2-AD00-13474D611714}" type="sibTrans" cxnId="{D4F9378A-CD75-477A-A23A-1B0947A3C792}">
      <dgm:prSet/>
      <dgm:spPr/>
      <dgm:t>
        <a:bodyPr/>
        <a:lstStyle/>
        <a:p>
          <a:endParaRPr lang="en-US"/>
        </a:p>
      </dgm:t>
    </dgm:pt>
    <dgm:pt modelId="{4208C72B-E0BD-4200-9F96-815245200A74}">
      <dgm:prSet/>
      <dgm:spPr/>
      <dgm:t>
        <a:bodyPr/>
        <a:lstStyle/>
        <a:p>
          <a:r>
            <a:rPr lang="en-US" dirty="0"/>
            <a:t>Sign/symptoms</a:t>
          </a:r>
        </a:p>
        <a:p>
          <a:endParaRPr lang="en-US" dirty="0"/>
        </a:p>
      </dgm:t>
    </dgm:pt>
    <dgm:pt modelId="{BC7440DE-74B5-44C9-8D11-63F322C9C0E4}" type="parTrans" cxnId="{ABB02DC4-EF08-47CE-9315-D969266948B0}">
      <dgm:prSet/>
      <dgm:spPr/>
      <dgm:t>
        <a:bodyPr/>
        <a:lstStyle/>
        <a:p>
          <a:endParaRPr lang="en-US"/>
        </a:p>
      </dgm:t>
    </dgm:pt>
    <dgm:pt modelId="{8AECB83C-76F6-481D-8D47-772321DF0785}" type="sibTrans" cxnId="{ABB02DC4-EF08-47CE-9315-D969266948B0}">
      <dgm:prSet/>
      <dgm:spPr/>
      <dgm:t>
        <a:bodyPr/>
        <a:lstStyle/>
        <a:p>
          <a:endParaRPr lang="en-US"/>
        </a:p>
      </dgm:t>
    </dgm:pt>
    <dgm:pt modelId="{DEA8260A-5047-45C8-AA04-F24ABD3448A9}">
      <dgm:prSet/>
      <dgm:spPr/>
      <dgm:t>
        <a:bodyPr/>
        <a:lstStyle/>
        <a:p>
          <a:r>
            <a:rPr lang="en-US" dirty="0"/>
            <a:t>Child will be taken to secure room/area to await pick up</a:t>
          </a:r>
        </a:p>
      </dgm:t>
    </dgm:pt>
    <dgm:pt modelId="{15CD6757-C435-46B5-AEAE-F290377DB7A1}" type="parTrans" cxnId="{A745E802-80E3-498D-A9B1-C38B2BB3F916}">
      <dgm:prSet/>
      <dgm:spPr/>
      <dgm:t>
        <a:bodyPr/>
        <a:lstStyle/>
        <a:p>
          <a:endParaRPr lang="en-US"/>
        </a:p>
      </dgm:t>
    </dgm:pt>
    <dgm:pt modelId="{3CE947EA-5243-4E27-B047-A06E768275FC}" type="sibTrans" cxnId="{A745E802-80E3-498D-A9B1-C38B2BB3F916}">
      <dgm:prSet/>
      <dgm:spPr/>
      <dgm:t>
        <a:bodyPr/>
        <a:lstStyle/>
        <a:p>
          <a:endParaRPr lang="en-US"/>
        </a:p>
      </dgm:t>
    </dgm:pt>
    <dgm:pt modelId="{32196836-4EC6-4234-B8B8-AA1B1CC21611}">
      <dgm:prSet/>
      <dgm:spPr/>
      <dgm:t>
        <a:bodyPr/>
        <a:lstStyle/>
        <a:p>
          <a:r>
            <a:rPr lang="en-US" dirty="0"/>
            <a:t>Child must be picked up within 30 minutes</a:t>
          </a:r>
        </a:p>
      </dgm:t>
    </dgm:pt>
    <dgm:pt modelId="{2505EDF9-88DE-4731-B150-6500B884444E}" type="parTrans" cxnId="{224B4B67-A247-4324-AC18-D86E7890EAF7}">
      <dgm:prSet/>
      <dgm:spPr/>
      <dgm:t>
        <a:bodyPr/>
        <a:lstStyle/>
        <a:p>
          <a:endParaRPr lang="en-US"/>
        </a:p>
      </dgm:t>
    </dgm:pt>
    <dgm:pt modelId="{36783921-0BBE-4274-A229-E808D43939F9}" type="sibTrans" cxnId="{224B4B67-A247-4324-AC18-D86E7890EAF7}">
      <dgm:prSet/>
      <dgm:spPr/>
      <dgm:t>
        <a:bodyPr/>
        <a:lstStyle/>
        <a:p>
          <a:endParaRPr lang="en-US"/>
        </a:p>
      </dgm:t>
    </dgm:pt>
    <dgm:pt modelId="{4A1F3106-64E4-457E-9D17-0F3F8C07FF89}">
      <dgm:prSet/>
      <dgm:spPr/>
      <dgm:t>
        <a:bodyPr/>
        <a:lstStyle/>
        <a:p>
          <a:r>
            <a:rPr lang="en-US" dirty="0"/>
            <a:t>Staff with PPE will wait with child until pick up</a:t>
          </a:r>
        </a:p>
      </dgm:t>
    </dgm:pt>
    <dgm:pt modelId="{5BA50676-F67A-4DFF-97AB-3C3CBBB9A69E}" type="parTrans" cxnId="{2DF6B9FF-DE37-48E9-9879-344449B30899}">
      <dgm:prSet/>
      <dgm:spPr/>
      <dgm:t>
        <a:bodyPr/>
        <a:lstStyle/>
        <a:p>
          <a:endParaRPr lang="en-US"/>
        </a:p>
      </dgm:t>
    </dgm:pt>
    <dgm:pt modelId="{1B2D210A-6CCB-4676-A1CA-2F6F6C46EA08}" type="sibTrans" cxnId="{2DF6B9FF-DE37-48E9-9879-344449B30899}">
      <dgm:prSet/>
      <dgm:spPr/>
      <dgm:t>
        <a:bodyPr/>
        <a:lstStyle/>
        <a:p>
          <a:endParaRPr lang="en-US"/>
        </a:p>
      </dgm:t>
    </dgm:pt>
    <dgm:pt modelId="{5D81154D-484B-4505-BE69-B0C2071BAC7A}">
      <dgm:prSet/>
      <dgm:spPr/>
      <dgm:t>
        <a:bodyPr/>
        <a:lstStyle/>
        <a:p>
          <a:r>
            <a:rPr lang="en-US"/>
            <a:t>Emergency Contact</a:t>
          </a:r>
        </a:p>
      </dgm:t>
    </dgm:pt>
    <dgm:pt modelId="{26CE0F11-9C6E-48B7-B157-14FE09913BB4}" type="parTrans" cxnId="{2911F182-A929-4EAD-B8B6-B63F65E95C85}">
      <dgm:prSet/>
      <dgm:spPr/>
      <dgm:t>
        <a:bodyPr/>
        <a:lstStyle/>
        <a:p>
          <a:endParaRPr lang="en-US"/>
        </a:p>
      </dgm:t>
    </dgm:pt>
    <dgm:pt modelId="{6190CFC4-9A02-4EF9-9E97-E496357C2B42}" type="sibTrans" cxnId="{2911F182-A929-4EAD-B8B6-B63F65E95C85}">
      <dgm:prSet/>
      <dgm:spPr/>
      <dgm:t>
        <a:bodyPr/>
        <a:lstStyle/>
        <a:p>
          <a:endParaRPr lang="en-US"/>
        </a:p>
      </dgm:t>
    </dgm:pt>
    <dgm:pt modelId="{9DDDD0BF-0B0F-439A-86CC-2CF0549574EB}">
      <dgm:prSet/>
      <dgm:spPr/>
      <dgm:t>
        <a:bodyPr/>
        <a:lstStyle/>
        <a:p>
          <a:r>
            <a:rPr lang="en-US" dirty="0"/>
            <a:t>Must be kept up to date</a:t>
          </a:r>
        </a:p>
      </dgm:t>
    </dgm:pt>
    <dgm:pt modelId="{C018559E-D612-4508-99E9-093D76850279}" type="parTrans" cxnId="{51E9B756-18D7-4609-A036-8657454204EF}">
      <dgm:prSet/>
      <dgm:spPr/>
      <dgm:t>
        <a:bodyPr/>
        <a:lstStyle/>
        <a:p>
          <a:endParaRPr lang="en-US"/>
        </a:p>
      </dgm:t>
    </dgm:pt>
    <dgm:pt modelId="{0CEA2A60-B462-42F5-8487-AC485CA0A14C}" type="sibTrans" cxnId="{51E9B756-18D7-4609-A036-8657454204EF}">
      <dgm:prSet/>
      <dgm:spPr/>
      <dgm:t>
        <a:bodyPr/>
        <a:lstStyle/>
        <a:p>
          <a:endParaRPr lang="en-US"/>
        </a:p>
      </dgm:t>
    </dgm:pt>
    <dgm:pt modelId="{DBC8A94C-BF7E-4116-9177-6F79B6BF8945}">
      <dgm:prSet/>
      <dgm:spPr/>
      <dgm:t>
        <a:bodyPr/>
        <a:lstStyle/>
        <a:p>
          <a:r>
            <a:rPr lang="en-US" dirty="0"/>
            <a:t>If No contact with parent, center will call individuals on contact list</a:t>
          </a:r>
        </a:p>
      </dgm:t>
    </dgm:pt>
    <dgm:pt modelId="{12B77E0F-7141-4D34-A026-C120B72723C4}" type="parTrans" cxnId="{9970177A-9A24-48CA-B533-522E9C17840D}">
      <dgm:prSet/>
      <dgm:spPr/>
      <dgm:t>
        <a:bodyPr/>
        <a:lstStyle/>
        <a:p>
          <a:endParaRPr lang="en-US"/>
        </a:p>
      </dgm:t>
    </dgm:pt>
    <dgm:pt modelId="{7DBC6209-5C1F-4F88-B66E-A5A5A0D2588B}" type="sibTrans" cxnId="{9970177A-9A24-48CA-B533-522E9C17840D}">
      <dgm:prSet/>
      <dgm:spPr/>
      <dgm:t>
        <a:bodyPr/>
        <a:lstStyle/>
        <a:p>
          <a:endParaRPr lang="en-US"/>
        </a:p>
      </dgm:t>
    </dgm:pt>
    <dgm:pt modelId="{EF7776B0-5AAC-4D83-9A28-B184C5E10AFB}">
      <dgm:prSet/>
      <dgm:spPr/>
      <dgm:t>
        <a:bodyPr/>
        <a:lstStyle/>
        <a:p>
          <a:r>
            <a:rPr lang="en-US" dirty="0"/>
            <a:t>Alternate contact must have info update and must be aware of being on list. </a:t>
          </a:r>
        </a:p>
      </dgm:t>
    </dgm:pt>
    <dgm:pt modelId="{88B6B26E-0B6A-4754-8B90-57F83205AA96}" type="parTrans" cxnId="{B30640F5-F451-41E1-A693-C84BF0F034D1}">
      <dgm:prSet/>
      <dgm:spPr/>
      <dgm:t>
        <a:bodyPr/>
        <a:lstStyle/>
        <a:p>
          <a:endParaRPr lang="en-US"/>
        </a:p>
      </dgm:t>
    </dgm:pt>
    <dgm:pt modelId="{7234B520-A39E-4848-926C-EEC71972F06F}" type="sibTrans" cxnId="{B30640F5-F451-41E1-A693-C84BF0F034D1}">
      <dgm:prSet/>
      <dgm:spPr/>
      <dgm:t>
        <a:bodyPr/>
        <a:lstStyle/>
        <a:p>
          <a:endParaRPr lang="en-US"/>
        </a:p>
      </dgm:t>
    </dgm:pt>
    <dgm:pt modelId="{BBB978A2-2375-4620-8E59-4E21890F3BDE}">
      <dgm:prSet/>
      <dgm:spPr/>
      <dgm:t>
        <a:bodyPr/>
        <a:lstStyle/>
        <a:p>
          <a:r>
            <a:rPr lang="en-US" dirty="0"/>
            <a:t>Obtain Health care professional clearance for return without restrictions</a:t>
          </a:r>
        </a:p>
      </dgm:t>
    </dgm:pt>
    <dgm:pt modelId="{2B946AF8-ECDD-411C-A4C1-4082240A7179}" type="parTrans" cxnId="{EA663A07-0D09-48CB-8A66-94764C9B2A2F}">
      <dgm:prSet/>
      <dgm:spPr/>
      <dgm:t>
        <a:bodyPr/>
        <a:lstStyle/>
        <a:p>
          <a:endParaRPr lang="en-US"/>
        </a:p>
      </dgm:t>
    </dgm:pt>
    <dgm:pt modelId="{AF1E3937-D137-4C32-8487-2C9C651D37C7}" type="sibTrans" cxnId="{EA663A07-0D09-48CB-8A66-94764C9B2A2F}">
      <dgm:prSet/>
      <dgm:spPr/>
      <dgm:t>
        <a:bodyPr/>
        <a:lstStyle/>
        <a:p>
          <a:endParaRPr lang="en-US"/>
        </a:p>
      </dgm:t>
    </dgm:pt>
    <dgm:pt modelId="{B9405288-432A-406C-A7DE-3C05695EEC41}">
      <dgm:prSet/>
      <dgm:spPr/>
      <dgm:t>
        <a:bodyPr/>
        <a:lstStyle/>
        <a:p>
          <a:endParaRPr lang="en-US" dirty="0"/>
        </a:p>
      </dgm:t>
    </dgm:pt>
    <dgm:pt modelId="{5843F12B-815A-40F7-8709-EFE0D848B0DD}" type="parTrans" cxnId="{EF433042-A770-4DC4-BDA5-F21D6A9F9BFD}">
      <dgm:prSet/>
      <dgm:spPr/>
    </dgm:pt>
    <dgm:pt modelId="{6CEE1AEC-552B-43AF-98C0-CA2F73536943}" type="sibTrans" cxnId="{EF433042-A770-4DC4-BDA5-F21D6A9F9BFD}">
      <dgm:prSet/>
      <dgm:spPr/>
    </dgm:pt>
    <dgm:pt modelId="{8BFEC5B7-F2BB-4071-AF87-661CA0B2C48A}">
      <dgm:prSet/>
      <dgm:spPr/>
      <dgm:t>
        <a:bodyPr/>
        <a:lstStyle/>
        <a:p>
          <a:endParaRPr lang="en-US" dirty="0"/>
        </a:p>
      </dgm:t>
    </dgm:pt>
    <dgm:pt modelId="{D159ADFF-54DA-444F-AC9A-5FA6804E9FAA}" type="parTrans" cxnId="{7DD6EFA0-336D-402A-9F98-F492EF2521C2}">
      <dgm:prSet/>
      <dgm:spPr/>
    </dgm:pt>
    <dgm:pt modelId="{DD8E8B4F-5DBE-4946-AAE6-B62AF6604573}" type="sibTrans" cxnId="{7DD6EFA0-336D-402A-9F98-F492EF2521C2}">
      <dgm:prSet/>
      <dgm:spPr/>
    </dgm:pt>
    <dgm:pt modelId="{6F86BE54-E214-472C-8645-1CDAE410AB82}">
      <dgm:prSet/>
      <dgm:spPr/>
      <dgm:t>
        <a:bodyPr/>
        <a:lstStyle/>
        <a:p>
          <a:endParaRPr lang="en-US" dirty="0"/>
        </a:p>
      </dgm:t>
    </dgm:pt>
    <dgm:pt modelId="{881C5FAB-1BD5-44C7-B5E2-C01D2D2760E2}" type="parTrans" cxnId="{74CE6B0A-1EE7-47D8-9F94-09515CC5F106}">
      <dgm:prSet/>
      <dgm:spPr/>
    </dgm:pt>
    <dgm:pt modelId="{51D0FEFE-1786-4EFB-83D6-C5D29FAA82B9}" type="sibTrans" cxnId="{74CE6B0A-1EE7-47D8-9F94-09515CC5F106}">
      <dgm:prSet/>
      <dgm:spPr/>
    </dgm:pt>
    <dgm:pt modelId="{F6BDCBE4-1D8D-4DE0-BFE7-341998692D4C}">
      <dgm:prSet/>
      <dgm:spPr/>
      <dgm:t>
        <a:bodyPr/>
        <a:lstStyle/>
        <a:p>
          <a:endParaRPr lang="en-US" dirty="0"/>
        </a:p>
      </dgm:t>
    </dgm:pt>
    <dgm:pt modelId="{5F1B1B2C-6E97-486D-9D7F-B31A444061FC}" type="parTrans" cxnId="{4B6C96C3-E5C5-4526-A181-DC65110B9731}">
      <dgm:prSet/>
      <dgm:spPr/>
    </dgm:pt>
    <dgm:pt modelId="{862F2B69-E6C0-4EE8-9C41-DEE9B81DFECB}" type="sibTrans" cxnId="{4B6C96C3-E5C5-4526-A181-DC65110B9731}">
      <dgm:prSet/>
      <dgm:spPr/>
    </dgm:pt>
    <dgm:pt modelId="{32385C4B-D0BE-4DC8-AD52-6CEE51678276}" type="pres">
      <dgm:prSet presAssocID="{8725F97C-5C12-47A2-8FB7-9458B52B368A}" presName="Name0" presStyleCnt="0">
        <dgm:presLayoutVars>
          <dgm:dir/>
          <dgm:resizeHandles val="exact"/>
        </dgm:presLayoutVars>
      </dgm:prSet>
      <dgm:spPr/>
    </dgm:pt>
    <dgm:pt modelId="{F4D73D64-9877-4249-86E2-9F6A6D51AC90}" type="pres">
      <dgm:prSet presAssocID="{1E050A3F-7862-4E06-8CF2-57D11F6E81A8}" presName="parAndChTx" presStyleLbl="node1" presStyleIdx="0" presStyleCnt="4">
        <dgm:presLayoutVars>
          <dgm:bulletEnabled val="1"/>
        </dgm:presLayoutVars>
      </dgm:prSet>
      <dgm:spPr/>
    </dgm:pt>
    <dgm:pt modelId="{35226614-F4B2-4E1E-9F70-4B4902E4D2EA}" type="pres">
      <dgm:prSet presAssocID="{655D2E4C-3BCA-49F2-AD00-13474D611714}" presName="parAndChSpace" presStyleCnt="0"/>
      <dgm:spPr/>
    </dgm:pt>
    <dgm:pt modelId="{C7AC0B89-397A-4A11-AD3F-FC5C88FFF34A}" type="pres">
      <dgm:prSet presAssocID="{4208C72B-E0BD-4200-9F96-815245200A74}" presName="parAndChTx" presStyleLbl="node1" presStyleIdx="1" presStyleCnt="4">
        <dgm:presLayoutVars>
          <dgm:bulletEnabled val="1"/>
        </dgm:presLayoutVars>
      </dgm:prSet>
      <dgm:spPr/>
    </dgm:pt>
    <dgm:pt modelId="{9661AD2F-771C-4F0E-BFAD-78B0F730B013}" type="pres">
      <dgm:prSet presAssocID="{8AECB83C-76F6-481D-8D47-772321DF0785}" presName="parAndChSpace" presStyleCnt="0"/>
      <dgm:spPr/>
    </dgm:pt>
    <dgm:pt modelId="{0B767EE3-0210-4F17-BDE5-9E103BEF98F4}" type="pres">
      <dgm:prSet presAssocID="{5D81154D-484B-4505-BE69-B0C2071BAC7A}" presName="parAndChTx" presStyleLbl="node1" presStyleIdx="2" presStyleCnt="4">
        <dgm:presLayoutVars>
          <dgm:bulletEnabled val="1"/>
        </dgm:presLayoutVars>
      </dgm:prSet>
      <dgm:spPr/>
    </dgm:pt>
    <dgm:pt modelId="{436B81A3-BBB2-4EC4-9746-4AD57771552C}" type="pres">
      <dgm:prSet presAssocID="{6190CFC4-9A02-4EF9-9E97-E496357C2B42}" presName="parAndChSpace" presStyleCnt="0"/>
      <dgm:spPr/>
    </dgm:pt>
    <dgm:pt modelId="{FE4C1DCD-FC45-4D48-847C-1762F8C6A632}" type="pres">
      <dgm:prSet presAssocID="{BBB978A2-2375-4620-8E59-4E21890F3BDE}" presName="parAndChTx" presStyleLbl="node1" presStyleIdx="3" presStyleCnt="4">
        <dgm:presLayoutVars>
          <dgm:bulletEnabled val="1"/>
        </dgm:presLayoutVars>
      </dgm:prSet>
      <dgm:spPr/>
    </dgm:pt>
  </dgm:ptLst>
  <dgm:cxnLst>
    <dgm:cxn modelId="{A745E802-80E3-498D-A9B1-C38B2BB3F916}" srcId="{4208C72B-E0BD-4200-9F96-815245200A74}" destId="{DEA8260A-5047-45C8-AA04-F24ABD3448A9}" srcOrd="0" destOrd="0" parTransId="{15CD6757-C435-46B5-AEAE-F290377DB7A1}" sibTransId="{3CE947EA-5243-4E27-B047-A06E768275FC}"/>
    <dgm:cxn modelId="{EA663A07-0D09-48CB-8A66-94764C9B2A2F}" srcId="{8725F97C-5C12-47A2-8FB7-9458B52B368A}" destId="{BBB978A2-2375-4620-8E59-4E21890F3BDE}" srcOrd="3" destOrd="0" parTransId="{2B946AF8-ECDD-411C-A4C1-4082240A7179}" sibTransId="{AF1E3937-D137-4C32-8487-2C9C651D37C7}"/>
    <dgm:cxn modelId="{74CE6B0A-1EE7-47D8-9F94-09515CC5F106}" srcId="{5D81154D-484B-4505-BE69-B0C2071BAC7A}" destId="{6F86BE54-E214-472C-8645-1CDAE410AB82}" srcOrd="1" destOrd="0" parTransId="{881C5FAB-1BD5-44C7-B5E2-C01D2D2760E2}" sibTransId="{51D0FEFE-1786-4EFB-83D6-C5D29FAA82B9}"/>
    <dgm:cxn modelId="{93D52028-63B7-4A15-AEC6-FAD9ED1292C1}" type="presOf" srcId="{4A1F3106-64E4-457E-9D17-0F3F8C07FF89}" destId="{C7AC0B89-397A-4A11-AD3F-FC5C88FFF34A}" srcOrd="0" destOrd="5" presId="urn:microsoft.com/office/officeart/2005/8/layout/hChevron3"/>
    <dgm:cxn modelId="{BB36FA30-94A8-4CD0-8CA0-6BE0AD7EA01E}" type="presOf" srcId="{9DDDD0BF-0B0F-439A-86CC-2CF0549574EB}" destId="{0B767EE3-0210-4F17-BDE5-9E103BEF98F4}" srcOrd="0" destOrd="1" presId="urn:microsoft.com/office/officeart/2005/8/layout/hChevron3"/>
    <dgm:cxn modelId="{EF433042-A770-4DC4-BDA5-F21D6A9F9BFD}" srcId="{4208C72B-E0BD-4200-9F96-815245200A74}" destId="{B9405288-432A-406C-A7DE-3C05695EEC41}" srcOrd="1" destOrd="0" parTransId="{5843F12B-815A-40F7-8709-EFE0D848B0DD}" sibTransId="{6CEE1AEC-552B-43AF-98C0-CA2F73536943}"/>
    <dgm:cxn modelId="{EB6C4243-0203-4B5E-9D27-8F6655D412D7}" type="presOf" srcId="{1E050A3F-7862-4E06-8CF2-57D11F6E81A8}" destId="{F4D73D64-9877-4249-86E2-9F6A6D51AC90}" srcOrd="0" destOrd="0" presId="urn:microsoft.com/office/officeart/2005/8/layout/hChevron3"/>
    <dgm:cxn modelId="{224B4B67-A247-4324-AC18-D86E7890EAF7}" srcId="{4208C72B-E0BD-4200-9F96-815245200A74}" destId="{32196836-4EC6-4234-B8B8-AA1B1CC21611}" srcOrd="2" destOrd="0" parTransId="{2505EDF9-88DE-4731-B150-6500B884444E}" sibTransId="{36783921-0BBE-4274-A229-E808D43939F9}"/>
    <dgm:cxn modelId="{B0EAEC48-0C26-41FB-B543-4A9C7C7CED4F}" type="presOf" srcId="{8725F97C-5C12-47A2-8FB7-9458B52B368A}" destId="{32385C4B-D0BE-4DC8-AD52-6CEE51678276}" srcOrd="0" destOrd="0" presId="urn:microsoft.com/office/officeart/2005/8/layout/hChevron3"/>
    <dgm:cxn modelId="{D520154D-FD3E-4DD5-8495-D45CB93D3849}" type="presOf" srcId="{F6BDCBE4-1D8D-4DE0-BFE7-341998692D4C}" destId="{0B767EE3-0210-4F17-BDE5-9E103BEF98F4}" srcOrd="0" destOrd="4" presId="urn:microsoft.com/office/officeart/2005/8/layout/hChevron3"/>
    <dgm:cxn modelId="{51E9B756-18D7-4609-A036-8657454204EF}" srcId="{5D81154D-484B-4505-BE69-B0C2071BAC7A}" destId="{9DDDD0BF-0B0F-439A-86CC-2CF0549574EB}" srcOrd="0" destOrd="0" parTransId="{C018559E-D612-4508-99E9-093D76850279}" sibTransId="{0CEA2A60-B462-42F5-8487-AC485CA0A14C}"/>
    <dgm:cxn modelId="{CBD5D977-576C-4FE4-8077-477058EF9DAC}" type="presOf" srcId="{DEA8260A-5047-45C8-AA04-F24ABD3448A9}" destId="{C7AC0B89-397A-4A11-AD3F-FC5C88FFF34A}" srcOrd="0" destOrd="1" presId="urn:microsoft.com/office/officeart/2005/8/layout/hChevron3"/>
    <dgm:cxn modelId="{9970177A-9A24-48CA-B533-522E9C17840D}" srcId="{5D81154D-484B-4505-BE69-B0C2071BAC7A}" destId="{DBC8A94C-BF7E-4116-9177-6F79B6BF8945}" srcOrd="2" destOrd="0" parTransId="{12B77E0F-7141-4D34-A026-C120B72723C4}" sibTransId="{7DBC6209-5C1F-4F88-B66E-A5A5A0D2588B}"/>
    <dgm:cxn modelId="{2911F182-A929-4EAD-B8B6-B63F65E95C85}" srcId="{8725F97C-5C12-47A2-8FB7-9458B52B368A}" destId="{5D81154D-484B-4505-BE69-B0C2071BAC7A}" srcOrd="2" destOrd="0" parTransId="{26CE0F11-9C6E-48B7-B157-14FE09913BB4}" sibTransId="{6190CFC4-9A02-4EF9-9E97-E496357C2B42}"/>
    <dgm:cxn modelId="{D4F9378A-CD75-477A-A23A-1B0947A3C792}" srcId="{8725F97C-5C12-47A2-8FB7-9458B52B368A}" destId="{1E050A3F-7862-4E06-8CF2-57D11F6E81A8}" srcOrd="0" destOrd="0" parTransId="{BAFCEA3E-7E67-42DA-A290-195D883A79F6}" sibTransId="{655D2E4C-3BCA-49F2-AD00-13474D611714}"/>
    <dgm:cxn modelId="{7BE8D09D-96E2-4E72-8B61-BAF390112369}" type="presOf" srcId="{4208C72B-E0BD-4200-9F96-815245200A74}" destId="{C7AC0B89-397A-4A11-AD3F-FC5C88FFF34A}" srcOrd="0" destOrd="0" presId="urn:microsoft.com/office/officeart/2005/8/layout/hChevron3"/>
    <dgm:cxn modelId="{E6BBE2A0-54DE-4FDC-A98C-79081BFBE843}" type="presOf" srcId="{B9405288-432A-406C-A7DE-3C05695EEC41}" destId="{C7AC0B89-397A-4A11-AD3F-FC5C88FFF34A}" srcOrd="0" destOrd="2" presId="urn:microsoft.com/office/officeart/2005/8/layout/hChevron3"/>
    <dgm:cxn modelId="{7DD6EFA0-336D-402A-9F98-F492EF2521C2}" srcId="{4208C72B-E0BD-4200-9F96-815245200A74}" destId="{8BFEC5B7-F2BB-4071-AF87-661CA0B2C48A}" srcOrd="3" destOrd="0" parTransId="{D159ADFF-54DA-444F-AC9A-5FA6804E9FAA}" sibTransId="{DD8E8B4F-5DBE-4946-AAE6-B62AF6604573}"/>
    <dgm:cxn modelId="{F669C7A3-0845-4FFC-88A1-EC4F63B7057D}" type="presOf" srcId="{32196836-4EC6-4234-B8B8-AA1B1CC21611}" destId="{C7AC0B89-397A-4A11-AD3F-FC5C88FFF34A}" srcOrd="0" destOrd="3" presId="urn:microsoft.com/office/officeart/2005/8/layout/hChevron3"/>
    <dgm:cxn modelId="{1AC36FB6-1E94-47E8-B5BD-B16D82431BEA}" type="presOf" srcId="{DBC8A94C-BF7E-4116-9177-6F79B6BF8945}" destId="{0B767EE3-0210-4F17-BDE5-9E103BEF98F4}" srcOrd="0" destOrd="3" presId="urn:microsoft.com/office/officeart/2005/8/layout/hChevron3"/>
    <dgm:cxn modelId="{031678BF-9DEC-469A-BB88-E27F6A8CB698}" type="presOf" srcId="{8BFEC5B7-F2BB-4071-AF87-661CA0B2C48A}" destId="{C7AC0B89-397A-4A11-AD3F-FC5C88FFF34A}" srcOrd="0" destOrd="4" presId="urn:microsoft.com/office/officeart/2005/8/layout/hChevron3"/>
    <dgm:cxn modelId="{4B6C96C3-E5C5-4526-A181-DC65110B9731}" srcId="{5D81154D-484B-4505-BE69-B0C2071BAC7A}" destId="{F6BDCBE4-1D8D-4DE0-BFE7-341998692D4C}" srcOrd="3" destOrd="0" parTransId="{5F1B1B2C-6E97-486D-9D7F-B31A444061FC}" sibTransId="{862F2B69-E6C0-4EE8-9C41-DEE9B81DFECB}"/>
    <dgm:cxn modelId="{ABB02DC4-EF08-47CE-9315-D969266948B0}" srcId="{8725F97C-5C12-47A2-8FB7-9458B52B368A}" destId="{4208C72B-E0BD-4200-9F96-815245200A74}" srcOrd="1" destOrd="0" parTransId="{BC7440DE-74B5-44C9-8D11-63F322C9C0E4}" sibTransId="{8AECB83C-76F6-481D-8D47-772321DF0785}"/>
    <dgm:cxn modelId="{BDD383E5-8750-49C9-A753-E3A4BF2096F8}" type="presOf" srcId="{EF7776B0-5AAC-4D83-9A28-B184C5E10AFB}" destId="{0B767EE3-0210-4F17-BDE5-9E103BEF98F4}" srcOrd="0" destOrd="5" presId="urn:microsoft.com/office/officeart/2005/8/layout/hChevron3"/>
    <dgm:cxn modelId="{B30640F5-F451-41E1-A693-C84BF0F034D1}" srcId="{5D81154D-484B-4505-BE69-B0C2071BAC7A}" destId="{EF7776B0-5AAC-4D83-9A28-B184C5E10AFB}" srcOrd="4" destOrd="0" parTransId="{88B6B26E-0B6A-4754-8B90-57F83205AA96}" sibTransId="{7234B520-A39E-4848-926C-EEC71972F06F}"/>
    <dgm:cxn modelId="{94B6B0F5-EEF0-48DE-815E-E768F3FF1BBA}" type="presOf" srcId="{5D81154D-484B-4505-BE69-B0C2071BAC7A}" destId="{0B767EE3-0210-4F17-BDE5-9E103BEF98F4}" srcOrd="0" destOrd="0" presId="urn:microsoft.com/office/officeart/2005/8/layout/hChevron3"/>
    <dgm:cxn modelId="{580731F9-1EF6-4C73-84D4-D128F5D3456C}" type="presOf" srcId="{6F86BE54-E214-472C-8645-1CDAE410AB82}" destId="{0B767EE3-0210-4F17-BDE5-9E103BEF98F4}" srcOrd="0" destOrd="2" presId="urn:microsoft.com/office/officeart/2005/8/layout/hChevron3"/>
    <dgm:cxn modelId="{69F276F9-CA70-4CC5-B05F-923481D4EE3D}" type="presOf" srcId="{BBB978A2-2375-4620-8E59-4E21890F3BDE}" destId="{FE4C1DCD-FC45-4D48-847C-1762F8C6A632}" srcOrd="0" destOrd="0" presId="urn:microsoft.com/office/officeart/2005/8/layout/hChevron3"/>
    <dgm:cxn modelId="{2DF6B9FF-DE37-48E9-9879-344449B30899}" srcId="{4208C72B-E0BD-4200-9F96-815245200A74}" destId="{4A1F3106-64E4-457E-9D17-0F3F8C07FF89}" srcOrd="4" destOrd="0" parTransId="{5BA50676-F67A-4DFF-97AB-3C3CBBB9A69E}" sibTransId="{1B2D210A-6CCB-4676-A1CA-2F6F6C46EA08}"/>
    <dgm:cxn modelId="{30DEEFA2-CA10-4A66-ADAE-95DA60A4027F}" type="presParOf" srcId="{32385C4B-D0BE-4DC8-AD52-6CEE51678276}" destId="{F4D73D64-9877-4249-86E2-9F6A6D51AC90}" srcOrd="0" destOrd="0" presId="urn:microsoft.com/office/officeart/2005/8/layout/hChevron3"/>
    <dgm:cxn modelId="{BD4FC678-DB53-4C6A-8B37-CFA2F8ED1AB6}" type="presParOf" srcId="{32385C4B-D0BE-4DC8-AD52-6CEE51678276}" destId="{35226614-F4B2-4E1E-9F70-4B4902E4D2EA}" srcOrd="1" destOrd="0" presId="urn:microsoft.com/office/officeart/2005/8/layout/hChevron3"/>
    <dgm:cxn modelId="{814CCA64-8D63-42E7-89C2-55ECAFA57D5C}" type="presParOf" srcId="{32385C4B-D0BE-4DC8-AD52-6CEE51678276}" destId="{C7AC0B89-397A-4A11-AD3F-FC5C88FFF34A}" srcOrd="2" destOrd="0" presId="urn:microsoft.com/office/officeart/2005/8/layout/hChevron3"/>
    <dgm:cxn modelId="{167CDC4C-E28E-4225-9A1F-56F44FD4F5D8}" type="presParOf" srcId="{32385C4B-D0BE-4DC8-AD52-6CEE51678276}" destId="{9661AD2F-771C-4F0E-BFAD-78B0F730B013}" srcOrd="3" destOrd="0" presId="urn:microsoft.com/office/officeart/2005/8/layout/hChevron3"/>
    <dgm:cxn modelId="{05267620-3200-4D45-83E2-E5ECA1AC7E79}" type="presParOf" srcId="{32385C4B-D0BE-4DC8-AD52-6CEE51678276}" destId="{0B767EE3-0210-4F17-BDE5-9E103BEF98F4}" srcOrd="4" destOrd="0" presId="urn:microsoft.com/office/officeart/2005/8/layout/hChevron3"/>
    <dgm:cxn modelId="{842B4A8D-25A4-43BA-9907-41A495511862}" type="presParOf" srcId="{32385C4B-D0BE-4DC8-AD52-6CEE51678276}" destId="{436B81A3-BBB2-4EC4-9746-4AD57771552C}" srcOrd="5" destOrd="0" presId="urn:microsoft.com/office/officeart/2005/8/layout/hChevron3"/>
    <dgm:cxn modelId="{2EA327B8-71B6-4650-8DD4-2DA78E12D20A}" type="presParOf" srcId="{32385C4B-D0BE-4DC8-AD52-6CEE51678276}" destId="{FE4C1DCD-FC45-4D48-847C-1762F8C6A63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2AAF3-ADC0-4F88-912C-3FC88CE2F35C}">
      <dsp:nvSpPr>
        <dsp:cNvPr id="0" name=""/>
        <dsp:cNvSpPr/>
      </dsp:nvSpPr>
      <dsp:spPr>
        <a:xfrm>
          <a:off x="0" y="347700"/>
          <a:ext cx="701237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291592" rIns="5442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Assigned a time for drop off and Pick up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Ensure social distancing and easier to navigate parking lots at centers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before for pick up time and arrival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Late arrival need to call center and wait for health check</a:t>
          </a:r>
        </a:p>
      </dsp:txBody>
      <dsp:txXfrm>
        <a:off x="0" y="347700"/>
        <a:ext cx="7012370" cy="1212750"/>
      </dsp:txXfrm>
    </dsp:sp>
    <dsp:sp modelId="{B4EA39BE-0B19-45D1-A237-F01710CCC866}">
      <dsp:nvSpPr>
        <dsp:cNvPr id="0" name=""/>
        <dsp:cNvSpPr/>
      </dsp:nvSpPr>
      <dsp:spPr>
        <a:xfrm>
          <a:off x="350618" y="141060"/>
          <a:ext cx="490865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Families</a:t>
          </a:r>
        </a:p>
      </dsp:txBody>
      <dsp:txXfrm>
        <a:off x="370793" y="161235"/>
        <a:ext cx="4868309" cy="372930"/>
      </dsp:txXfrm>
    </dsp:sp>
    <dsp:sp modelId="{63C050C3-2829-4077-B02C-FE4EFB8F4655}">
      <dsp:nvSpPr>
        <dsp:cNvPr id="0" name=""/>
        <dsp:cNvSpPr/>
      </dsp:nvSpPr>
      <dsp:spPr>
        <a:xfrm>
          <a:off x="0" y="1842690"/>
          <a:ext cx="7012370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661498"/>
              <a:satOff val="-18198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291592" rIns="5442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Responsible for signing children in and out of center</a:t>
          </a:r>
        </a:p>
      </dsp:txBody>
      <dsp:txXfrm>
        <a:off x="0" y="1842690"/>
        <a:ext cx="7012370" cy="573300"/>
      </dsp:txXfrm>
    </dsp:sp>
    <dsp:sp modelId="{CA93A8BB-F915-48D1-94D8-CF9A09A1DC62}">
      <dsp:nvSpPr>
        <dsp:cNvPr id="0" name=""/>
        <dsp:cNvSpPr/>
      </dsp:nvSpPr>
      <dsp:spPr>
        <a:xfrm>
          <a:off x="350618" y="1636050"/>
          <a:ext cx="4908659" cy="413280"/>
        </a:xfrm>
        <a:prstGeom prst="roundRect">
          <a:avLst/>
        </a:prstGeom>
        <a:solidFill>
          <a:schemeClr val="accent2">
            <a:hueOff val="661498"/>
            <a:satOff val="-18198"/>
            <a:lumOff val="392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Teachers</a:t>
          </a:r>
        </a:p>
      </dsp:txBody>
      <dsp:txXfrm>
        <a:off x="370793" y="1656225"/>
        <a:ext cx="4868309" cy="372930"/>
      </dsp:txXfrm>
    </dsp:sp>
    <dsp:sp modelId="{B7894EC5-5A93-4B74-9919-375F35B56DC3}">
      <dsp:nvSpPr>
        <dsp:cNvPr id="0" name=""/>
        <dsp:cNvSpPr/>
      </dsp:nvSpPr>
      <dsp:spPr>
        <a:xfrm>
          <a:off x="0" y="2698230"/>
          <a:ext cx="701237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1322995"/>
              <a:satOff val="-36396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291592" rIns="5442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Need to be on pick-up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Need a photo ID at pick up time</a:t>
          </a:r>
        </a:p>
      </dsp:txBody>
      <dsp:txXfrm>
        <a:off x="0" y="2698230"/>
        <a:ext cx="7012370" cy="793800"/>
      </dsp:txXfrm>
    </dsp:sp>
    <dsp:sp modelId="{D3178EDF-AF17-4EB7-A903-E295B885EC42}">
      <dsp:nvSpPr>
        <dsp:cNvPr id="0" name=""/>
        <dsp:cNvSpPr/>
      </dsp:nvSpPr>
      <dsp:spPr>
        <a:xfrm>
          <a:off x="350618" y="2491590"/>
          <a:ext cx="4908659" cy="413280"/>
        </a:xfrm>
        <a:prstGeom prst="roundRect">
          <a:avLst/>
        </a:prstGeom>
        <a:solidFill>
          <a:schemeClr val="accent2">
            <a:hueOff val="1322995"/>
            <a:satOff val="-36396"/>
            <a:lumOff val="784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Individuals</a:t>
          </a:r>
        </a:p>
      </dsp:txBody>
      <dsp:txXfrm>
        <a:off x="370793" y="2511765"/>
        <a:ext cx="4868309" cy="372930"/>
      </dsp:txXfrm>
    </dsp:sp>
    <dsp:sp modelId="{75D42429-3430-4CFE-8656-99EE989DDAB2}">
      <dsp:nvSpPr>
        <dsp:cNvPr id="0" name=""/>
        <dsp:cNvSpPr/>
      </dsp:nvSpPr>
      <dsp:spPr>
        <a:xfrm>
          <a:off x="0" y="3774270"/>
          <a:ext cx="701237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1984493"/>
              <a:satOff val="-54594"/>
              <a:lumOff val="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291592" rIns="5442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Center will not release child to anyone not on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Mandatory to wear a mask for drop off and pick up</a:t>
          </a:r>
        </a:p>
      </dsp:txBody>
      <dsp:txXfrm>
        <a:off x="0" y="3774270"/>
        <a:ext cx="7012370" cy="793800"/>
      </dsp:txXfrm>
    </dsp:sp>
    <dsp:sp modelId="{E4545904-6095-4952-B622-0F9F80A3D914}">
      <dsp:nvSpPr>
        <dsp:cNvPr id="0" name=""/>
        <dsp:cNvSpPr/>
      </dsp:nvSpPr>
      <dsp:spPr>
        <a:xfrm>
          <a:off x="350618" y="3567630"/>
          <a:ext cx="4908659" cy="413280"/>
        </a:xfrm>
        <a:prstGeom prst="roundRect">
          <a:avLst/>
        </a:prstGeom>
        <a:solidFill>
          <a:schemeClr val="accent2">
            <a:hueOff val="1984493"/>
            <a:satOff val="-54594"/>
            <a:lumOff val="117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Children Safety</a:t>
          </a:r>
        </a:p>
      </dsp:txBody>
      <dsp:txXfrm>
        <a:off x="370793" y="3587805"/>
        <a:ext cx="4868309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73D64-9877-4249-86E2-9F6A6D51AC90}">
      <dsp:nvSpPr>
        <dsp:cNvPr id="0" name=""/>
        <dsp:cNvSpPr/>
      </dsp:nvSpPr>
      <dsp:spPr>
        <a:xfrm>
          <a:off x="3091" y="801707"/>
          <a:ext cx="3102207" cy="2481766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439" tIns="38100" rIns="437756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Center Staff will check children temperature throughout the day</a:t>
          </a:r>
        </a:p>
      </dsp:txBody>
      <dsp:txXfrm>
        <a:off x="3091" y="801707"/>
        <a:ext cx="2791986" cy="2481766"/>
      </dsp:txXfrm>
    </dsp:sp>
    <dsp:sp modelId="{C7AC0B89-397A-4A11-AD3F-FC5C88FFF34A}">
      <dsp:nvSpPr>
        <dsp:cNvPr id="0" name=""/>
        <dsp:cNvSpPr/>
      </dsp:nvSpPr>
      <dsp:spPr>
        <a:xfrm>
          <a:off x="2484858" y="801707"/>
          <a:ext cx="3102207" cy="2481766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439" tIns="38100" rIns="109439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Sign/symptoms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Child will be taken to secure room/area to await pick 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Child must be picked up within 30 minutes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Staff with PPE will wait with child until pick up</a:t>
          </a:r>
        </a:p>
      </dsp:txBody>
      <dsp:txXfrm>
        <a:off x="3105300" y="801707"/>
        <a:ext cx="1861324" cy="2481766"/>
      </dsp:txXfrm>
    </dsp:sp>
    <dsp:sp modelId="{0B767EE3-0210-4F17-BDE5-9E103BEF98F4}">
      <dsp:nvSpPr>
        <dsp:cNvPr id="0" name=""/>
        <dsp:cNvSpPr/>
      </dsp:nvSpPr>
      <dsp:spPr>
        <a:xfrm>
          <a:off x="4966624" y="801707"/>
          <a:ext cx="3102207" cy="2481766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439" tIns="38100" rIns="109439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Emergency Contact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Must be kept up to date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No contact with parent, center will call individuals on contact 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Alternate contact must have info update and must be aware of being on list. </a:t>
          </a:r>
        </a:p>
      </dsp:txBody>
      <dsp:txXfrm>
        <a:off x="5587066" y="801707"/>
        <a:ext cx="1861324" cy="2481766"/>
      </dsp:txXfrm>
    </dsp:sp>
    <dsp:sp modelId="{FE4C1DCD-FC45-4D48-847C-1762F8C6A632}">
      <dsp:nvSpPr>
        <dsp:cNvPr id="0" name=""/>
        <dsp:cNvSpPr/>
      </dsp:nvSpPr>
      <dsp:spPr>
        <a:xfrm>
          <a:off x="7448390" y="801707"/>
          <a:ext cx="3102207" cy="2481766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439" tIns="38100" rIns="109439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Obtain Health care professional clearance for return without restrictions</a:t>
          </a:r>
        </a:p>
      </dsp:txBody>
      <dsp:txXfrm>
        <a:off x="8068832" y="801707"/>
        <a:ext cx="1861324" cy="248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695657-4834-4DEB-A529-4DB28F6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219240"/>
            <a:ext cx="11301984" cy="94997"/>
          </a:xfrm>
          <a:prstGeom prst="rect">
            <a:avLst/>
          </a:prstGeom>
          <a:solidFill>
            <a:srgbClr val="6DCBE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DB5293-7EEA-499F-BC82-82AE67214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376057"/>
            <a:ext cx="11303626" cy="2034709"/>
          </a:xfrm>
          <a:prstGeom prst="rect">
            <a:avLst/>
          </a:prstGeom>
          <a:solidFill>
            <a:srgbClr val="6DCBE6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155575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</a:rPr>
              <a:t>COVID-19 </a:t>
            </a:r>
            <a:r>
              <a:rPr lang="en-US" sz="4000" dirty="0">
                <a:solidFill>
                  <a:schemeClr val="bg1"/>
                </a:solidFill>
              </a:rPr>
              <a:t>Handbook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                                                      				</a:t>
            </a:r>
            <a:b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      				 Lino Zamora </a:t>
            </a:r>
            <a:b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     				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89715-0C08-460F-B428-54CD7997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F543A-41B6-4A02-AE75-FF83749F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55464"/>
            <a:ext cx="11027664" cy="144475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Child becomes ill at Center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282C5-B260-4AA5-AE5B-1C58D57F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4CB3D-AC51-478E-9D02-2708AE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952CDE-5586-4D80-96E6-FED2760AD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FB1A1-5383-4B76-8095-F02AED2B6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4360"/>
            <a:ext cx="11298933" cy="395667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D26E23-F24F-4911-A896-0FA68E9E1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923074"/>
              </p:ext>
            </p:extLst>
          </p:nvPr>
        </p:nvGraphicFramePr>
        <p:xfrm>
          <a:off x="1090001" y="770283"/>
          <a:ext cx="10553690" cy="408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27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CCAA3-503F-44BF-88FA-6BF58973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/>
              <a:t>Positive covid-19 cases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A936-A59F-456A-9F9F-EEE5EA55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042491"/>
            <a:ext cx="4787042" cy="45272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Positive cases will be reported to: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 Texas Department of Childcare Licensing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Local Health Department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Child test positive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Contact will be made via telephone or letter (hand delivered)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All guidance from CDC and local health department will be followed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Childs contact circle will be to health department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Child in contact with positive individual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Child must quarantine for 14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25C23-8FFB-49E7-85B2-0F897717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407" y="1971868"/>
            <a:ext cx="5541065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F9E0-3B7F-4153-8A65-CD7034AF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Classrooms strategies to prevent the spread of Covid-19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DAEB-E2DF-4842-B801-6130B2B04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r>
              <a:rPr lang="en-US" dirty="0"/>
              <a:t>Eight children per classroom</a:t>
            </a:r>
          </a:p>
          <a:p>
            <a:r>
              <a:rPr lang="en-US" dirty="0"/>
              <a:t>Plenty of room to spread out and play</a:t>
            </a:r>
          </a:p>
          <a:p>
            <a:r>
              <a:rPr lang="en-US" dirty="0"/>
              <a:t>Covid-19 Health Check</a:t>
            </a:r>
          </a:p>
          <a:p>
            <a:r>
              <a:rPr lang="en-US" dirty="0"/>
              <a:t>Floor marks</a:t>
            </a:r>
          </a:p>
          <a:p>
            <a:r>
              <a:rPr lang="en-US" dirty="0"/>
              <a:t>Encourage mask for children greater than 2 years</a:t>
            </a:r>
          </a:p>
          <a:p>
            <a:r>
              <a:rPr lang="en-US" dirty="0"/>
              <a:t>Parents, visitors, staff must wear masks</a:t>
            </a:r>
          </a:p>
          <a:p>
            <a:r>
              <a:rPr lang="en-US" dirty="0"/>
              <a:t>Child will have their own art supplies, playdough, sensory items, 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6FAC9-D377-426E-BE34-85436E72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02"/>
          <a:stretch/>
        </p:blipFill>
        <p:spPr>
          <a:xfrm>
            <a:off x="7225748" y="601201"/>
            <a:ext cx="4519719" cy="61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EFE13-DD4C-4F41-819E-84818128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Continue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77AAF-7F11-4675-99A6-D7E49D66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r>
              <a:rPr lang="en-US" dirty="0"/>
              <a:t>Children Hand sanitizer, handwashing </a:t>
            </a:r>
          </a:p>
          <a:p>
            <a:r>
              <a:rPr lang="en-US" dirty="0"/>
              <a:t>Discontinue Family style meals</a:t>
            </a:r>
          </a:p>
          <a:p>
            <a:r>
              <a:rPr lang="en-US" dirty="0"/>
              <a:t>Food will be pre-plated</a:t>
            </a:r>
          </a:p>
          <a:p>
            <a:r>
              <a:rPr lang="en-US" dirty="0"/>
              <a:t>Infant feeding</a:t>
            </a:r>
          </a:p>
          <a:p>
            <a:pPr lvl="1"/>
            <a:r>
              <a:rPr lang="en-US" dirty="0"/>
              <a:t>Teachers must wear gloves</a:t>
            </a:r>
          </a:p>
          <a:p>
            <a:r>
              <a:rPr lang="en-US" dirty="0"/>
              <a:t>Toothbrushing</a:t>
            </a:r>
          </a:p>
          <a:p>
            <a:pPr lvl="1"/>
            <a:r>
              <a:rPr lang="en-US" dirty="0"/>
              <a:t>Parents must do at home</a:t>
            </a:r>
          </a:p>
          <a:p>
            <a:pPr lvl="1"/>
            <a:r>
              <a:rPr lang="en-US" dirty="0"/>
              <a:t>Reminders will be sent on importance of oral hygiene </a:t>
            </a:r>
          </a:p>
          <a:p>
            <a:r>
              <a:rPr lang="en-US" dirty="0"/>
              <a:t>Increased outside activities </a:t>
            </a:r>
          </a:p>
          <a:p>
            <a:pPr lvl="1"/>
            <a:r>
              <a:rPr lang="en-US" dirty="0"/>
              <a:t>Dress child for outdoor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58D9E-F0F0-4D19-9445-B327DD59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02"/>
          <a:stretch/>
        </p:blipFill>
        <p:spPr>
          <a:xfrm>
            <a:off x="7255565" y="601200"/>
            <a:ext cx="4489902" cy="60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9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F637-7C21-4482-92ED-5F8BF0AB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0958-B36B-4080-80C5-DDC80F69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CDC guidelines</a:t>
            </a:r>
          </a:p>
          <a:p>
            <a:r>
              <a:rPr lang="en-US" dirty="0"/>
              <a:t>Implementation of State Child Care licensing guidelines</a:t>
            </a:r>
          </a:p>
          <a:p>
            <a:r>
              <a:rPr lang="en-US" dirty="0"/>
              <a:t>Frequently disinfecting and Sanitizing</a:t>
            </a:r>
          </a:p>
        </p:txBody>
      </p:sp>
    </p:spTree>
    <p:extLst>
      <p:ext uri="{BB962C8B-B14F-4D97-AF65-F5344CB8AC3E}">
        <p14:creationId xmlns:p14="http://schemas.microsoft.com/office/powerpoint/2010/main" val="95855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AA23-60D7-47E5-BC23-9F11FD98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Hygiene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B518D-14F4-4250-BAC0-4A382ACC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Continuation of good hand hygiene to children</a:t>
            </a:r>
          </a:p>
          <a:p>
            <a:r>
              <a:rPr lang="en-US" dirty="0"/>
              <a:t>Assisting handwashing to children</a:t>
            </a:r>
          </a:p>
          <a:p>
            <a:r>
              <a:rPr lang="en-US" dirty="0"/>
              <a:t>Alcohol base hand sanitizer of 60%</a:t>
            </a:r>
          </a:p>
          <a:p>
            <a:pPr lvl="1"/>
            <a:r>
              <a:rPr lang="en-US" dirty="0"/>
              <a:t>Use if soap and water not readily available </a:t>
            </a:r>
          </a:p>
          <a:p>
            <a:pPr lvl="1"/>
            <a:r>
              <a:rPr lang="en-US" dirty="0"/>
              <a:t>Sanitizer will not replace handwashing</a:t>
            </a:r>
          </a:p>
          <a:p>
            <a:pPr lvl="1"/>
            <a:r>
              <a:rPr lang="en-US" dirty="0"/>
              <a:t>Kept out of reach of children</a:t>
            </a:r>
          </a:p>
        </p:txBody>
      </p:sp>
    </p:spTree>
    <p:extLst>
      <p:ext uri="{BB962C8B-B14F-4D97-AF65-F5344CB8AC3E}">
        <p14:creationId xmlns:p14="http://schemas.microsoft.com/office/powerpoint/2010/main" val="423645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DE52-A717-4951-AA51-F5B1C423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 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D5B3-9A56-43F7-9BA5-3BBD46D40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must always wear </a:t>
            </a:r>
          </a:p>
          <a:p>
            <a:r>
              <a:rPr lang="en-US" dirty="0"/>
              <a:t>Required for parents during drop off and pick up</a:t>
            </a:r>
          </a:p>
          <a:p>
            <a:r>
              <a:rPr lang="en-US" dirty="0"/>
              <a:t>Encourage mask for children over 2 years </a:t>
            </a:r>
          </a:p>
          <a:p>
            <a:pPr lvl="1"/>
            <a:r>
              <a:rPr lang="en-US" dirty="0"/>
              <a:t>Removed during rest time</a:t>
            </a:r>
          </a:p>
          <a:p>
            <a:pPr lvl="1"/>
            <a:r>
              <a:rPr lang="en-US" dirty="0"/>
              <a:t>Drinking or eating</a:t>
            </a:r>
          </a:p>
          <a:p>
            <a:pPr lvl="1"/>
            <a:r>
              <a:rPr lang="en-US" dirty="0"/>
              <a:t>Stored/labeled in plastic bag</a:t>
            </a:r>
          </a:p>
        </p:txBody>
      </p:sp>
    </p:spTree>
    <p:extLst>
      <p:ext uri="{BB962C8B-B14F-4D97-AF65-F5344CB8AC3E}">
        <p14:creationId xmlns:p14="http://schemas.microsoft.com/office/powerpoint/2010/main" val="104061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92942-61DE-4542-B43B-758DE1E6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/>
              <a:t>Parent communication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9265-FE8D-4353-89D7-22980CEF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dirty="0"/>
              <a:t>Communication is KEY</a:t>
            </a:r>
          </a:p>
          <a:p>
            <a:r>
              <a:rPr lang="en-US" dirty="0"/>
              <a:t>Encourage parents to communicate with comments or concerns</a:t>
            </a:r>
          </a:p>
          <a:p>
            <a:r>
              <a:rPr lang="en-US" dirty="0"/>
              <a:t>Teamwork can minimize spread of COVID-19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C0F45-BE0A-4417-8DFB-C8448414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38097"/>
            <a:ext cx="6735272" cy="3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1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rgbClr val="242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66F37-A5ED-4182-8572-F12C5CF1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5" y="1150208"/>
            <a:ext cx="8674114" cy="44671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rgbClr val="242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857A-A6FA-49FC-A427-D44F99B8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Covid-19 RELATED PHRASES &amp;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7907-4BE6-4670-89EA-4BB92BEAE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en-US" dirty="0"/>
              <a:t>February 11, 2020</a:t>
            </a:r>
          </a:p>
          <a:p>
            <a:pPr lvl="1"/>
            <a:r>
              <a:rPr lang="en-US" dirty="0"/>
              <a:t>World Health Organization announced official name for virus causing the 2019 novel outbreak.</a:t>
            </a:r>
          </a:p>
          <a:p>
            <a:r>
              <a:rPr lang="en-US" dirty="0"/>
              <a:t>Many types of human coronaviruses </a:t>
            </a:r>
          </a:p>
          <a:p>
            <a:pPr lvl="1"/>
            <a:r>
              <a:rPr lang="en-US" dirty="0"/>
              <a:t>Cause mild upper respiratory tract illnesses</a:t>
            </a:r>
          </a:p>
          <a:p>
            <a:pPr lvl="1"/>
            <a:r>
              <a:rPr lang="en-US" dirty="0"/>
              <a:t>COVID-19 is new that has not been seen in humans</a:t>
            </a:r>
          </a:p>
          <a:p>
            <a:r>
              <a:rPr lang="en-US" dirty="0"/>
              <a:t>Personal Protective Equipment or PPE</a:t>
            </a:r>
          </a:p>
          <a:p>
            <a:pPr lvl="1"/>
            <a:r>
              <a:rPr lang="en-US" dirty="0"/>
              <a:t>Protective clothing, helmets, gloves, face shields, goggles, surgical masks, respirators and other equipment</a:t>
            </a:r>
          </a:p>
          <a:p>
            <a:pPr lvl="1"/>
            <a:r>
              <a:rPr lang="en-US" dirty="0"/>
              <a:t>Helps prevent exposure to infection or illness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D0EE0-55B6-419C-935D-F0F8399F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" r="-1" b="-1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D46A-1776-400A-A9BC-278DD09F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Hours/Days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8E4A-5CFD-40A6-89C8-BD494E2D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43810"/>
          </a:xfrm>
        </p:spPr>
        <p:txBody>
          <a:bodyPr/>
          <a:lstStyle/>
          <a:p>
            <a:r>
              <a:rPr lang="en-US" dirty="0"/>
              <a:t>Centers will be open for children for the hours and times noted in center calendar</a:t>
            </a:r>
          </a:p>
          <a:p>
            <a:r>
              <a:rPr lang="en-US" dirty="0"/>
              <a:t>Staggered hours</a:t>
            </a:r>
          </a:p>
          <a:p>
            <a:pPr lvl="1"/>
            <a:r>
              <a:rPr lang="en-US" dirty="0"/>
              <a:t>You will have a preferred arrival time specific to child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Face to face instruction</a:t>
            </a:r>
          </a:p>
          <a:p>
            <a:pPr lvl="1"/>
            <a:r>
              <a:rPr lang="en-US" dirty="0"/>
              <a:t>Remote learning assisted by parent</a:t>
            </a:r>
          </a:p>
          <a:p>
            <a:r>
              <a:rPr lang="en-US" dirty="0"/>
              <a:t>As needed</a:t>
            </a:r>
          </a:p>
          <a:p>
            <a:pPr lvl="1"/>
            <a:r>
              <a:rPr lang="en-US" dirty="0"/>
              <a:t>Closing center for short period or longer indefinite period due to Covid-19 outbreak</a:t>
            </a:r>
          </a:p>
          <a:p>
            <a:pPr lvl="1"/>
            <a:r>
              <a:rPr lang="en-US" dirty="0"/>
              <a:t>If outbreak, center will move to remote learning to children in program</a:t>
            </a:r>
          </a:p>
          <a:p>
            <a:r>
              <a:rPr lang="en-US" dirty="0"/>
              <a:t>Proactive Parents</a:t>
            </a:r>
          </a:p>
          <a:p>
            <a:pPr lvl="1"/>
            <a:r>
              <a:rPr lang="en-US" dirty="0"/>
              <a:t>Make arrangement with alternative caregiver in the event center closes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64B2F-A4CA-4BF5-A1B9-A7015727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10" y="745433"/>
            <a:ext cx="5813976" cy="1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63CAB-81C9-4915-97A0-86F09320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/>
              <a:t>Parent Drop-off and Pick-up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35F7317-7D31-4B9E-A728-01D808F91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3183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6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ACCC-72D1-4734-BB43-71A5F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Covid-19 Screening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D7DF-C427-4C14-8233-7445C998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Center designee</a:t>
            </a:r>
          </a:p>
          <a:p>
            <a:pPr lvl="1">
              <a:lnSpc>
                <a:spcPct val="90000"/>
              </a:lnSpc>
            </a:pPr>
            <a:r>
              <a:rPr lang="en-US"/>
              <a:t>Will do quick morning health check during drop off</a:t>
            </a:r>
          </a:p>
          <a:p>
            <a:pPr>
              <a:lnSpc>
                <a:spcPct val="90000"/>
              </a:lnSpc>
            </a:pPr>
            <a:r>
              <a:rPr lang="en-US"/>
              <a:t>Staggering times</a:t>
            </a:r>
          </a:p>
          <a:p>
            <a:pPr lvl="1">
              <a:lnSpc>
                <a:spcPct val="90000"/>
              </a:lnSpc>
            </a:pPr>
            <a:r>
              <a:rPr lang="en-US"/>
              <a:t>Promote social distancing </a:t>
            </a:r>
          </a:p>
          <a:p>
            <a:pPr lvl="1">
              <a:lnSpc>
                <a:spcPct val="90000"/>
              </a:lnSpc>
            </a:pPr>
            <a:r>
              <a:rPr lang="en-US"/>
              <a:t>Minimize spread</a:t>
            </a:r>
          </a:p>
          <a:p>
            <a:pPr>
              <a:lnSpc>
                <a:spcPct val="90000"/>
              </a:lnSpc>
            </a:pPr>
            <a:r>
              <a:rPr lang="en-US"/>
              <a:t>Health check updates</a:t>
            </a:r>
          </a:p>
          <a:p>
            <a:pPr lvl="1">
              <a:lnSpc>
                <a:spcPct val="90000"/>
              </a:lnSpc>
            </a:pPr>
            <a:r>
              <a:rPr lang="en-US"/>
              <a:t>Taking child’s temperature</a:t>
            </a:r>
          </a:p>
          <a:p>
            <a:pPr lvl="1">
              <a:lnSpc>
                <a:spcPct val="90000"/>
              </a:lnSpc>
            </a:pPr>
            <a:r>
              <a:rPr lang="en-US"/>
              <a:t>Fever above 99.5 or above or other signs of illness will not be allowed to attend or remain at center</a:t>
            </a:r>
          </a:p>
          <a:p>
            <a:pPr>
              <a:lnSpc>
                <a:spcPct val="90000"/>
              </a:lnSpc>
            </a:pPr>
            <a:r>
              <a:rPr lang="en-US"/>
              <a:t>Parents</a:t>
            </a:r>
          </a:p>
          <a:p>
            <a:pPr lvl="1">
              <a:lnSpc>
                <a:spcPct val="90000"/>
              </a:lnSpc>
            </a:pPr>
            <a:r>
              <a:rPr lang="en-US"/>
              <a:t>Need to be alert for signs of illness in children</a:t>
            </a:r>
          </a:p>
          <a:p>
            <a:pPr lvl="1">
              <a:lnSpc>
                <a:spcPct val="90000"/>
              </a:lnSpc>
            </a:pPr>
            <a:r>
              <a:rPr lang="en-US"/>
              <a:t>Keep them home when sick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355A7-E8A1-4AE4-8B58-FDD6263F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9" r="45309" b="1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6A5D-00FA-46E2-B7C3-512AB5D1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Staff with PPE for Covid-19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C1E9-AF30-4850-A50C-35267F37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en-US"/>
              <a:t>Staff are training to take precautions</a:t>
            </a:r>
          </a:p>
          <a:p>
            <a:pPr lvl="1"/>
            <a:r>
              <a:rPr lang="en-US"/>
              <a:t>PPE will be used during drop off</a:t>
            </a:r>
          </a:p>
          <a:p>
            <a:r>
              <a:rPr lang="en-US"/>
              <a:t>Teamwork</a:t>
            </a:r>
          </a:p>
          <a:p>
            <a:pPr lvl="1"/>
            <a:r>
              <a:rPr lang="en-US"/>
              <a:t>Parents &amp; staff must work together</a:t>
            </a:r>
          </a:p>
          <a:p>
            <a:pPr lvl="1"/>
            <a:r>
              <a:rPr lang="en-US"/>
              <a:t>Keeps process safe, fast and efficient</a:t>
            </a:r>
          </a:p>
          <a:p>
            <a:pPr lvl="1"/>
            <a:r>
              <a:rPr lang="en-US"/>
              <a:t>Children with signs and symptoms will not be able to stay</a:t>
            </a:r>
          </a:p>
          <a:p>
            <a:r>
              <a:rPr lang="en-US"/>
              <a:t>Parent</a:t>
            </a:r>
          </a:p>
          <a:p>
            <a:pPr lvl="1"/>
            <a:r>
              <a:rPr lang="en-US"/>
              <a:t>Center can take your temperature if time permits</a:t>
            </a:r>
          </a:p>
          <a:p>
            <a:pPr lvl="1"/>
            <a:r>
              <a:rPr lang="en-US"/>
              <a:t>Parent with fever must return home with child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A9F11-7D41-4876-A073-81EC75FD1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2" r="4477" b="-3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B1962-122D-4A03-9355-74D21BA4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to expect at the covid-19 screening?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B43E-0300-4B9B-AF4E-7E9560C4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Health check station</a:t>
            </a:r>
          </a:p>
          <a:p>
            <a:r>
              <a:rPr lang="en-US">
                <a:solidFill>
                  <a:srgbClr val="FFFFFF"/>
                </a:solidFill>
              </a:rPr>
              <a:t>Staff will wear PPE </a:t>
            </a:r>
          </a:p>
          <a:p>
            <a:r>
              <a:rPr lang="en-US">
                <a:solidFill>
                  <a:srgbClr val="FFFFFF"/>
                </a:solidFill>
              </a:rPr>
              <a:t>Social distancing will be implemented</a:t>
            </a:r>
          </a:p>
          <a:p>
            <a:r>
              <a:rPr lang="en-US">
                <a:solidFill>
                  <a:srgbClr val="FFFFFF"/>
                </a:solidFill>
              </a:rPr>
              <a:t>NON-contact thermometer</a:t>
            </a:r>
          </a:p>
          <a:p>
            <a:r>
              <a:rPr lang="en-US">
                <a:solidFill>
                  <a:srgbClr val="FFFFFF"/>
                </a:solidFill>
              </a:rPr>
              <a:t>Covid-19 questionnaire for parents</a:t>
            </a:r>
          </a:p>
          <a:p>
            <a:r>
              <a:rPr lang="en-US">
                <a:solidFill>
                  <a:srgbClr val="FFFFFF"/>
                </a:solidFill>
              </a:rPr>
              <a:t>Children’s Hand Sanitizer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74B77-A11E-4112-80AC-2A4A3F055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2" b="5868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B63F-11D2-4A7E-ACCF-F36A73AB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When does you child need to stay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EFEE-A57F-49F5-9773-41CA042C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Fever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Above 99.5 or above</a:t>
            </a:r>
          </a:p>
          <a:p>
            <a:pPr>
              <a:lnSpc>
                <a:spcPct val="90000"/>
              </a:lnSpc>
            </a:pPr>
            <a:r>
              <a:rPr lang="en-US" sz="1500"/>
              <a:t>Shortness of breath/difficulty breathing</a:t>
            </a:r>
          </a:p>
          <a:p>
            <a:pPr>
              <a:lnSpc>
                <a:spcPct val="90000"/>
              </a:lnSpc>
            </a:pPr>
            <a:r>
              <a:rPr lang="en-US" sz="1500"/>
              <a:t>Cough, sore throat, chills, muscle ache, loss of taste or smell</a:t>
            </a:r>
          </a:p>
          <a:p>
            <a:pPr>
              <a:lnSpc>
                <a:spcPct val="90000"/>
              </a:lnSpc>
            </a:pPr>
            <a:r>
              <a:rPr lang="en-US" sz="1500"/>
              <a:t>Vomiting or diarrhea</a:t>
            </a:r>
          </a:p>
          <a:p>
            <a:pPr>
              <a:lnSpc>
                <a:spcPct val="90000"/>
              </a:lnSpc>
            </a:pPr>
            <a:r>
              <a:rPr lang="en-US" sz="1500"/>
              <a:t>Contagious Illness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Flu, pink eye, ringworm, scabies, chicken pox, measles, shigella, strep throat, Impetigo, or other</a:t>
            </a:r>
          </a:p>
          <a:p>
            <a:pPr>
              <a:lnSpc>
                <a:spcPct val="90000"/>
              </a:lnSpc>
            </a:pPr>
            <a:r>
              <a:rPr lang="en-US" sz="1500"/>
              <a:t>Head lice</a:t>
            </a:r>
          </a:p>
          <a:p>
            <a:pPr>
              <a:lnSpc>
                <a:spcPct val="90000"/>
              </a:lnSpc>
            </a:pPr>
            <a:r>
              <a:rPr lang="en-US" sz="1500"/>
              <a:t>Nebulizer treatments</a:t>
            </a:r>
          </a:p>
          <a:p>
            <a:pPr>
              <a:lnSpc>
                <a:spcPct val="90000"/>
              </a:lnSpc>
            </a:pPr>
            <a:r>
              <a:rPr lang="en-US" sz="1500"/>
              <a:t>Unable to go outside and/or participate in class due to cold or another ailment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92D0D-1FED-465D-B7DD-92A686892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7558" b="2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BCBC-9A71-498E-9AAE-9E069F18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Parents, volunteers and visitors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073C-8FD1-4138-9428-C1C0897A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Parents/guardians, volunteers, visitors</a:t>
            </a:r>
          </a:p>
          <a:p>
            <a:pPr lvl="1"/>
            <a:r>
              <a:rPr lang="en-US" dirty="0"/>
              <a:t>Not allowed in class/center</a:t>
            </a:r>
          </a:p>
          <a:p>
            <a:pPr lvl="1"/>
            <a:r>
              <a:rPr lang="en-US" dirty="0"/>
              <a:t>Implementation will be until a safe solution is found for COVID-19</a:t>
            </a:r>
          </a:p>
          <a:p>
            <a:r>
              <a:rPr lang="en-US" dirty="0"/>
              <a:t>Appointments</a:t>
            </a:r>
          </a:p>
          <a:p>
            <a:pPr lvl="1"/>
            <a:r>
              <a:rPr lang="en-US" dirty="0"/>
              <a:t>To speak with director, staff or visit center</a:t>
            </a:r>
          </a:p>
          <a:p>
            <a:pPr lvl="1"/>
            <a:r>
              <a:rPr lang="en-US" dirty="0"/>
              <a:t>Parent must abide to health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82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948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Franklin Gothic Book</vt:lpstr>
      <vt:lpstr>Franklin Gothic Demi</vt:lpstr>
      <vt:lpstr>Gill Sans MT</vt:lpstr>
      <vt:lpstr>Times New Roman</vt:lpstr>
      <vt:lpstr>Wingdings 2</vt:lpstr>
      <vt:lpstr>DividendVTI</vt:lpstr>
      <vt:lpstr>COVID-19 Handbook                                                                                     Lino Zamora                        </vt:lpstr>
      <vt:lpstr>Covid-19 RELATED PHRASES &amp; Definitions</vt:lpstr>
      <vt:lpstr>Hours/Days of Operations</vt:lpstr>
      <vt:lpstr>Parent Drop-off and Pick-up</vt:lpstr>
      <vt:lpstr>Covid-19 Screening</vt:lpstr>
      <vt:lpstr>Staff with PPE for Covid-19 screening</vt:lpstr>
      <vt:lpstr>What to expect at the covid-19 screening?</vt:lpstr>
      <vt:lpstr>When does you child need to stay home</vt:lpstr>
      <vt:lpstr>Parents, volunteers and visitors</vt:lpstr>
      <vt:lpstr>Child becomes ill at Center</vt:lpstr>
      <vt:lpstr>Positive covid-19 cases</vt:lpstr>
      <vt:lpstr>Classrooms strategies to prevent the spread of Covid-19</vt:lpstr>
      <vt:lpstr>Continue</vt:lpstr>
      <vt:lpstr>Cleaning and Sanitation</vt:lpstr>
      <vt:lpstr>Hand Hygiene  </vt:lpstr>
      <vt:lpstr>Cloth Mask</vt:lpstr>
      <vt:lpstr>Parent communication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COVID-19 Handbook</dc:title>
  <dc:creator>Lino Zamora</dc:creator>
  <cp:lastModifiedBy>Lino Zamora</cp:lastModifiedBy>
  <cp:revision>9</cp:revision>
  <dcterms:created xsi:type="dcterms:W3CDTF">2020-08-13T20:46:25Z</dcterms:created>
  <dcterms:modified xsi:type="dcterms:W3CDTF">2021-01-21T15:43:49Z</dcterms:modified>
</cp:coreProperties>
</file>